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heme/theme3.xml" ContentType="application/vnd.openxmlformats-officedocument.theme+xml"/>
  <Override PartName="/ppt/theme/theme4.xml" ContentType="application/vnd.openxmlformats-officedocument.theme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media/image30.jpg" ContentType="image/png"/>
  <Override PartName="/ppt/tags/tag279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2"/>
  </p:sldMasterIdLst>
  <p:notesMasterIdLst>
    <p:notesMasterId r:id="rId29"/>
  </p:notesMasterIdLst>
  <p:handoutMasterIdLst>
    <p:handoutMasterId r:id="rId30"/>
  </p:handoutMasterIdLst>
  <p:sldIdLst>
    <p:sldId id="421" r:id="rId3"/>
    <p:sldId id="457" r:id="rId4"/>
    <p:sldId id="478" r:id="rId5"/>
    <p:sldId id="479" r:id="rId6"/>
    <p:sldId id="458" r:id="rId7"/>
    <p:sldId id="459" r:id="rId8"/>
    <p:sldId id="480" r:id="rId9"/>
    <p:sldId id="460" r:id="rId10"/>
    <p:sldId id="462" r:id="rId11"/>
    <p:sldId id="461" r:id="rId12"/>
    <p:sldId id="463" r:id="rId13"/>
    <p:sldId id="476" r:id="rId14"/>
    <p:sldId id="464" r:id="rId15"/>
    <p:sldId id="477" r:id="rId16"/>
    <p:sldId id="466" r:id="rId17"/>
    <p:sldId id="467" r:id="rId18"/>
    <p:sldId id="481" r:id="rId19"/>
    <p:sldId id="468" r:id="rId20"/>
    <p:sldId id="473" r:id="rId21"/>
    <p:sldId id="469" r:id="rId22"/>
    <p:sldId id="470" r:id="rId23"/>
    <p:sldId id="474" r:id="rId24"/>
    <p:sldId id="475" r:id="rId25"/>
    <p:sldId id="471" r:id="rId26"/>
    <p:sldId id="472" r:id="rId27"/>
    <p:sldId id="452" r:id="rId2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43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作者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25E7D"/>
    <a:srgbClr val="4398A7"/>
    <a:srgbClr val="527ABC"/>
    <a:srgbClr val="9ABFF7"/>
    <a:srgbClr val="CFE0FB"/>
    <a:srgbClr val="88CDED"/>
    <a:srgbClr val="55AABB"/>
    <a:srgbClr val="3D8FB5"/>
    <a:srgbClr val="0F4B66"/>
    <a:srgbClr val="65D5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86" d="100"/>
          <a:sy n="86" d="100"/>
        </p:scale>
        <p:origin x="514" y="62"/>
      </p:cViewPr>
      <p:guideLst>
        <p:guide orient="horz" pos="2243"/>
        <p:guide pos="3839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commentAuthors" Target="commentAuthor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handoutMaster" Target="handoutMasters/handoutMaster1.xml"/><Relationship Id="rId35" Type="http://schemas.openxmlformats.org/officeDocument/2006/relationships/tableStyles" Target="tableStyles.xml"/><Relationship Id="rId8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2020/6/29</a:t>
            </a:fld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‹#›</a:t>
            </a:fld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979171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1AC49D05-6128-4D0D-A32A-06A5E73B386C}" type="datetimeFigureOut">
              <a:rPr lang="zh-CN" altLang="en-US" smtClean="0"/>
              <a:t>2020/6/29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5849F42C-2DAE-424C-A4B8-3140182C3E9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85684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6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1.xml"/><Relationship Id="rId4" Type="http://schemas.openxmlformats.org/officeDocument/2006/relationships/tags" Target="../tags/tag10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56.xml"/><Relationship Id="rId2" Type="http://schemas.openxmlformats.org/officeDocument/2006/relationships/tags" Target="../tags/tag55.xml"/><Relationship Id="rId1" Type="http://schemas.openxmlformats.org/officeDocument/2006/relationships/tags" Target="../tags/tag54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57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60.xml"/><Relationship Id="rId2" Type="http://schemas.openxmlformats.org/officeDocument/2006/relationships/tags" Target="../tags/tag59.xml"/><Relationship Id="rId1" Type="http://schemas.openxmlformats.org/officeDocument/2006/relationships/tags" Target="../tags/tag58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62.xml"/><Relationship Id="rId4" Type="http://schemas.openxmlformats.org/officeDocument/2006/relationships/tags" Target="../tags/tag61.xml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tags" Target="../tags/tag76.xml"/><Relationship Id="rId13" Type="http://schemas.openxmlformats.org/officeDocument/2006/relationships/tags" Target="../tags/tag81.xml"/><Relationship Id="rId3" Type="http://schemas.openxmlformats.org/officeDocument/2006/relationships/tags" Target="../tags/tag71.xml"/><Relationship Id="rId7" Type="http://schemas.openxmlformats.org/officeDocument/2006/relationships/tags" Target="../tags/tag75.xml"/><Relationship Id="rId12" Type="http://schemas.openxmlformats.org/officeDocument/2006/relationships/tags" Target="../tags/tag80.xml"/><Relationship Id="rId2" Type="http://schemas.openxmlformats.org/officeDocument/2006/relationships/tags" Target="../tags/tag70.xml"/><Relationship Id="rId1" Type="http://schemas.openxmlformats.org/officeDocument/2006/relationships/tags" Target="../tags/tag69.xml"/><Relationship Id="rId6" Type="http://schemas.openxmlformats.org/officeDocument/2006/relationships/tags" Target="../tags/tag74.xml"/><Relationship Id="rId11" Type="http://schemas.openxmlformats.org/officeDocument/2006/relationships/tags" Target="../tags/tag79.xml"/><Relationship Id="rId5" Type="http://schemas.openxmlformats.org/officeDocument/2006/relationships/tags" Target="../tags/tag73.xml"/><Relationship Id="rId15" Type="http://schemas.openxmlformats.org/officeDocument/2006/relationships/image" Target="../media/image2.png"/><Relationship Id="rId10" Type="http://schemas.openxmlformats.org/officeDocument/2006/relationships/tags" Target="../tags/tag78.xml"/><Relationship Id="rId4" Type="http://schemas.openxmlformats.org/officeDocument/2006/relationships/tags" Target="../tags/tag72.xml"/><Relationship Id="rId9" Type="http://schemas.openxmlformats.org/officeDocument/2006/relationships/tags" Target="../tags/tag77.xml"/><Relationship Id="rId14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tags" Target="../tags/tag89.xml"/><Relationship Id="rId3" Type="http://schemas.openxmlformats.org/officeDocument/2006/relationships/tags" Target="../tags/tag84.xml"/><Relationship Id="rId7" Type="http://schemas.openxmlformats.org/officeDocument/2006/relationships/tags" Target="../tags/tag88.xml"/><Relationship Id="rId2" Type="http://schemas.openxmlformats.org/officeDocument/2006/relationships/tags" Target="../tags/tag83.xml"/><Relationship Id="rId1" Type="http://schemas.openxmlformats.org/officeDocument/2006/relationships/tags" Target="../tags/tag82.xml"/><Relationship Id="rId6" Type="http://schemas.openxmlformats.org/officeDocument/2006/relationships/tags" Target="../tags/tag87.xml"/><Relationship Id="rId5" Type="http://schemas.openxmlformats.org/officeDocument/2006/relationships/tags" Target="../tags/tag86.xml"/><Relationship Id="rId4" Type="http://schemas.openxmlformats.org/officeDocument/2006/relationships/tags" Target="../tags/tag85.xml"/><Relationship Id="rId9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tags" Target="../tags/tag92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91.xml"/><Relationship Id="rId1" Type="http://schemas.openxmlformats.org/officeDocument/2006/relationships/tags" Target="../tags/tag90.xml"/><Relationship Id="rId6" Type="http://schemas.openxmlformats.org/officeDocument/2006/relationships/tags" Target="../tags/tag95.xml"/><Relationship Id="rId5" Type="http://schemas.openxmlformats.org/officeDocument/2006/relationships/tags" Target="../tags/tag94.xml"/><Relationship Id="rId4" Type="http://schemas.openxmlformats.org/officeDocument/2006/relationships/tags" Target="../tags/tag93.xml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tags" Target="../tags/tag103.xml"/><Relationship Id="rId3" Type="http://schemas.openxmlformats.org/officeDocument/2006/relationships/tags" Target="../tags/tag98.xml"/><Relationship Id="rId7" Type="http://schemas.openxmlformats.org/officeDocument/2006/relationships/tags" Target="../tags/tag102.xml"/><Relationship Id="rId2" Type="http://schemas.openxmlformats.org/officeDocument/2006/relationships/tags" Target="../tags/tag97.xml"/><Relationship Id="rId1" Type="http://schemas.openxmlformats.org/officeDocument/2006/relationships/tags" Target="../tags/tag96.xml"/><Relationship Id="rId6" Type="http://schemas.openxmlformats.org/officeDocument/2006/relationships/tags" Target="../tags/tag101.xml"/><Relationship Id="rId11" Type="http://schemas.openxmlformats.org/officeDocument/2006/relationships/slideMaster" Target="../slideMasters/slideMaster2.xml"/><Relationship Id="rId5" Type="http://schemas.openxmlformats.org/officeDocument/2006/relationships/tags" Target="../tags/tag100.xml"/><Relationship Id="rId10" Type="http://schemas.openxmlformats.org/officeDocument/2006/relationships/tags" Target="../tags/tag105.xml"/><Relationship Id="rId4" Type="http://schemas.openxmlformats.org/officeDocument/2006/relationships/tags" Target="../tags/tag99.xml"/><Relationship Id="rId9" Type="http://schemas.openxmlformats.org/officeDocument/2006/relationships/tags" Target="../tags/tag104.xm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tags" Target="../tags/tag113.xml"/><Relationship Id="rId3" Type="http://schemas.openxmlformats.org/officeDocument/2006/relationships/tags" Target="../tags/tag108.xml"/><Relationship Id="rId7" Type="http://schemas.openxmlformats.org/officeDocument/2006/relationships/tags" Target="../tags/tag112.xml"/><Relationship Id="rId12" Type="http://schemas.openxmlformats.org/officeDocument/2006/relationships/slideMaster" Target="../slideMasters/slideMaster2.xml"/><Relationship Id="rId2" Type="http://schemas.openxmlformats.org/officeDocument/2006/relationships/tags" Target="../tags/tag107.xml"/><Relationship Id="rId1" Type="http://schemas.openxmlformats.org/officeDocument/2006/relationships/tags" Target="../tags/tag106.xml"/><Relationship Id="rId6" Type="http://schemas.openxmlformats.org/officeDocument/2006/relationships/tags" Target="../tags/tag111.xml"/><Relationship Id="rId11" Type="http://schemas.openxmlformats.org/officeDocument/2006/relationships/tags" Target="../tags/tag116.xml"/><Relationship Id="rId5" Type="http://schemas.openxmlformats.org/officeDocument/2006/relationships/tags" Target="../tags/tag110.xml"/><Relationship Id="rId10" Type="http://schemas.openxmlformats.org/officeDocument/2006/relationships/tags" Target="../tags/tag115.xml"/><Relationship Id="rId4" Type="http://schemas.openxmlformats.org/officeDocument/2006/relationships/tags" Target="../tags/tag109.xml"/><Relationship Id="rId9" Type="http://schemas.openxmlformats.org/officeDocument/2006/relationships/tags" Target="../tags/tag114.xml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2.xml"/><Relationship Id="rId3" Type="http://schemas.openxmlformats.org/officeDocument/2006/relationships/tags" Target="../tags/tag119.xml"/><Relationship Id="rId7" Type="http://schemas.openxmlformats.org/officeDocument/2006/relationships/tags" Target="../tags/tag123.xml"/><Relationship Id="rId2" Type="http://schemas.openxmlformats.org/officeDocument/2006/relationships/tags" Target="../tags/tag118.xml"/><Relationship Id="rId1" Type="http://schemas.openxmlformats.org/officeDocument/2006/relationships/tags" Target="../tags/tag117.xml"/><Relationship Id="rId6" Type="http://schemas.openxmlformats.org/officeDocument/2006/relationships/tags" Target="../tags/tag122.xml"/><Relationship Id="rId5" Type="http://schemas.openxmlformats.org/officeDocument/2006/relationships/tags" Target="../tags/tag121.xml"/><Relationship Id="rId4" Type="http://schemas.openxmlformats.org/officeDocument/2006/relationships/tags" Target="../tags/tag120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tags" Target="../tags/tag126.xml"/><Relationship Id="rId2" Type="http://schemas.openxmlformats.org/officeDocument/2006/relationships/tags" Target="../tags/tag125.xml"/><Relationship Id="rId1" Type="http://schemas.openxmlformats.org/officeDocument/2006/relationships/tags" Target="../tags/tag124.xml"/><Relationship Id="rId5" Type="http://schemas.openxmlformats.org/officeDocument/2006/relationships/image" Target="../media/image3.png"/><Relationship Id="rId4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tags" Target="../tags/tag134.xml"/><Relationship Id="rId3" Type="http://schemas.openxmlformats.org/officeDocument/2006/relationships/tags" Target="../tags/tag129.xml"/><Relationship Id="rId7" Type="http://schemas.openxmlformats.org/officeDocument/2006/relationships/tags" Target="../tags/tag133.xml"/><Relationship Id="rId2" Type="http://schemas.openxmlformats.org/officeDocument/2006/relationships/tags" Target="../tags/tag128.xml"/><Relationship Id="rId1" Type="http://schemas.openxmlformats.org/officeDocument/2006/relationships/tags" Target="../tags/tag127.xml"/><Relationship Id="rId6" Type="http://schemas.openxmlformats.org/officeDocument/2006/relationships/tags" Target="../tags/tag132.xml"/><Relationship Id="rId5" Type="http://schemas.openxmlformats.org/officeDocument/2006/relationships/tags" Target="../tags/tag131.xml"/><Relationship Id="rId10" Type="http://schemas.openxmlformats.org/officeDocument/2006/relationships/slideMaster" Target="../slideMasters/slideMaster2.xml"/><Relationship Id="rId4" Type="http://schemas.openxmlformats.org/officeDocument/2006/relationships/tags" Target="../tags/tag130.xml"/><Relationship Id="rId9" Type="http://schemas.openxmlformats.org/officeDocument/2006/relationships/tags" Target="../tags/tag135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14.xml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6.xml"/><Relationship Id="rId4" Type="http://schemas.openxmlformats.org/officeDocument/2006/relationships/tags" Target="../tags/tag15.xml"/></Relationships>
</file>

<file path=ppt/slideLayouts/_rels/slideLayout20.xml.rels><?xml version="1.0" encoding="UTF-8" standalone="yes"?>
<Relationships xmlns="http://schemas.openxmlformats.org/package/2006/relationships"><Relationship Id="rId8" Type="http://schemas.openxmlformats.org/officeDocument/2006/relationships/tags" Target="../tags/tag143.xml"/><Relationship Id="rId3" Type="http://schemas.openxmlformats.org/officeDocument/2006/relationships/tags" Target="../tags/tag138.xml"/><Relationship Id="rId7" Type="http://schemas.openxmlformats.org/officeDocument/2006/relationships/tags" Target="../tags/tag142.xml"/><Relationship Id="rId2" Type="http://schemas.openxmlformats.org/officeDocument/2006/relationships/tags" Target="../tags/tag137.xml"/><Relationship Id="rId1" Type="http://schemas.openxmlformats.org/officeDocument/2006/relationships/tags" Target="../tags/tag136.xml"/><Relationship Id="rId6" Type="http://schemas.openxmlformats.org/officeDocument/2006/relationships/tags" Target="../tags/tag141.xml"/><Relationship Id="rId5" Type="http://schemas.openxmlformats.org/officeDocument/2006/relationships/tags" Target="../tags/tag140.xml"/><Relationship Id="rId4" Type="http://schemas.openxmlformats.org/officeDocument/2006/relationships/tags" Target="../tags/tag139.xml"/><Relationship Id="rId9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2.xml"/><Relationship Id="rId3" Type="http://schemas.openxmlformats.org/officeDocument/2006/relationships/tags" Target="../tags/tag146.xml"/><Relationship Id="rId7" Type="http://schemas.openxmlformats.org/officeDocument/2006/relationships/tags" Target="../tags/tag150.xml"/><Relationship Id="rId2" Type="http://schemas.openxmlformats.org/officeDocument/2006/relationships/tags" Target="../tags/tag145.xml"/><Relationship Id="rId1" Type="http://schemas.openxmlformats.org/officeDocument/2006/relationships/tags" Target="../tags/tag144.xml"/><Relationship Id="rId6" Type="http://schemas.openxmlformats.org/officeDocument/2006/relationships/tags" Target="../tags/tag149.xml"/><Relationship Id="rId5" Type="http://schemas.openxmlformats.org/officeDocument/2006/relationships/tags" Target="../tags/tag148.xml"/><Relationship Id="rId4" Type="http://schemas.openxmlformats.org/officeDocument/2006/relationships/tags" Target="../tags/tag147.xml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tags" Target="../tags/tag158.xml"/><Relationship Id="rId3" Type="http://schemas.openxmlformats.org/officeDocument/2006/relationships/tags" Target="../tags/tag153.xml"/><Relationship Id="rId7" Type="http://schemas.openxmlformats.org/officeDocument/2006/relationships/tags" Target="../tags/tag157.xml"/><Relationship Id="rId2" Type="http://schemas.openxmlformats.org/officeDocument/2006/relationships/tags" Target="../tags/tag152.xml"/><Relationship Id="rId1" Type="http://schemas.openxmlformats.org/officeDocument/2006/relationships/tags" Target="../tags/tag151.xml"/><Relationship Id="rId6" Type="http://schemas.openxmlformats.org/officeDocument/2006/relationships/tags" Target="../tags/tag156.xml"/><Relationship Id="rId5" Type="http://schemas.openxmlformats.org/officeDocument/2006/relationships/tags" Target="../tags/tag155.xml"/><Relationship Id="rId4" Type="http://schemas.openxmlformats.org/officeDocument/2006/relationships/tags" Target="../tags/tag154.xml"/><Relationship Id="rId9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2.xml"/><Relationship Id="rId3" Type="http://schemas.openxmlformats.org/officeDocument/2006/relationships/tags" Target="../tags/tag161.xml"/><Relationship Id="rId7" Type="http://schemas.openxmlformats.org/officeDocument/2006/relationships/tags" Target="../tags/tag165.xml"/><Relationship Id="rId2" Type="http://schemas.openxmlformats.org/officeDocument/2006/relationships/tags" Target="../tags/tag160.xml"/><Relationship Id="rId1" Type="http://schemas.openxmlformats.org/officeDocument/2006/relationships/tags" Target="../tags/tag159.xml"/><Relationship Id="rId6" Type="http://schemas.openxmlformats.org/officeDocument/2006/relationships/tags" Target="../tags/tag164.xml"/><Relationship Id="rId5" Type="http://schemas.openxmlformats.org/officeDocument/2006/relationships/tags" Target="../tags/tag163.xml"/><Relationship Id="rId4" Type="http://schemas.openxmlformats.org/officeDocument/2006/relationships/tags" Target="../tags/tag162.xml"/></Relationships>
</file>

<file path=ppt/slideLayouts/_rels/slideLayout24.xml.rels><?xml version="1.0" encoding="UTF-8" standalone="yes"?>
<Relationships xmlns="http://schemas.openxmlformats.org/package/2006/relationships"><Relationship Id="rId8" Type="http://schemas.openxmlformats.org/officeDocument/2006/relationships/tags" Target="../tags/tag173.xml"/><Relationship Id="rId3" Type="http://schemas.openxmlformats.org/officeDocument/2006/relationships/tags" Target="../tags/tag168.xml"/><Relationship Id="rId7" Type="http://schemas.openxmlformats.org/officeDocument/2006/relationships/tags" Target="../tags/tag172.xml"/><Relationship Id="rId2" Type="http://schemas.openxmlformats.org/officeDocument/2006/relationships/tags" Target="../tags/tag167.xml"/><Relationship Id="rId1" Type="http://schemas.openxmlformats.org/officeDocument/2006/relationships/tags" Target="../tags/tag166.xml"/><Relationship Id="rId6" Type="http://schemas.openxmlformats.org/officeDocument/2006/relationships/tags" Target="../tags/tag171.xml"/><Relationship Id="rId5" Type="http://schemas.openxmlformats.org/officeDocument/2006/relationships/tags" Target="../tags/tag170.xml"/><Relationship Id="rId10" Type="http://schemas.openxmlformats.org/officeDocument/2006/relationships/slideMaster" Target="../slideMasters/slideMaster2.xml"/><Relationship Id="rId4" Type="http://schemas.openxmlformats.org/officeDocument/2006/relationships/tags" Target="../tags/tag169.xml"/><Relationship Id="rId9" Type="http://schemas.openxmlformats.org/officeDocument/2006/relationships/tags" Target="../tags/tag174.xml"/></Relationships>
</file>

<file path=ppt/slideLayouts/_rels/slideLayout25.xml.rels><?xml version="1.0" encoding="UTF-8" standalone="yes"?>
<Relationships xmlns="http://schemas.openxmlformats.org/package/2006/relationships"><Relationship Id="rId8" Type="http://schemas.openxmlformats.org/officeDocument/2006/relationships/tags" Target="../tags/tag182.xml"/><Relationship Id="rId13" Type="http://schemas.openxmlformats.org/officeDocument/2006/relationships/slideMaster" Target="../slideMasters/slideMaster2.xml"/><Relationship Id="rId3" Type="http://schemas.openxmlformats.org/officeDocument/2006/relationships/tags" Target="../tags/tag177.xml"/><Relationship Id="rId7" Type="http://schemas.openxmlformats.org/officeDocument/2006/relationships/tags" Target="../tags/tag181.xml"/><Relationship Id="rId12" Type="http://schemas.openxmlformats.org/officeDocument/2006/relationships/tags" Target="../tags/tag186.xml"/><Relationship Id="rId17" Type="http://schemas.openxmlformats.org/officeDocument/2006/relationships/image" Target="../media/image7.svg"/><Relationship Id="rId2" Type="http://schemas.openxmlformats.org/officeDocument/2006/relationships/tags" Target="../tags/tag176.xml"/><Relationship Id="rId16" Type="http://schemas.openxmlformats.org/officeDocument/2006/relationships/image" Target="../media/image6.png"/><Relationship Id="rId1" Type="http://schemas.openxmlformats.org/officeDocument/2006/relationships/tags" Target="../tags/tag175.xml"/><Relationship Id="rId6" Type="http://schemas.openxmlformats.org/officeDocument/2006/relationships/tags" Target="../tags/tag180.xml"/><Relationship Id="rId11" Type="http://schemas.openxmlformats.org/officeDocument/2006/relationships/tags" Target="../tags/tag185.xml"/><Relationship Id="rId5" Type="http://schemas.openxmlformats.org/officeDocument/2006/relationships/tags" Target="../tags/tag179.xml"/><Relationship Id="rId15" Type="http://schemas.openxmlformats.org/officeDocument/2006/relationships/image" Target="../media/image5.svg"/><Relationship Id="rId10" Type="http://schemas.openxmlformats.org/officeDocument/2006/relationships/tags" Target="../tags/tag184.xml"/><Relationship Id="rId4" Type="http://schemas.openxmlformats.org/officeDocument/2006/relationships/tags" Target="../tags/tag178.xml"/><Relationship Id="rId9" Type="http://schemas.openxmlformats.org/officeDocument/2006/relationships/tags" Target="../tags/tag183.xml"/><Relationship Id="rId14" Type="http://schemas.openxmlformats.org/officeDocument/2006/relationships/image" Target="../media/image4.png"/></Relationships>
</file>

<file path=ppt/slideLayouts/_rels/slideLayout26.xml.rels><?xml version="1.0" encoding="UTF-8" standalone="yes"?>
<Relationships xmlns="http://schemas.openxmlformats.org/package/2006/relationships"><Relationship Id="rId8" Type="http://schemas.openxmlformats.org/officeDocument/2006/relationships/tags" Target="../tags/tag194.xml"/><Relationship Id="rId3" Type="http://schemas.openxmlformats.org/officeDocument/2006/relationships/tags" Target="../tags/tag189.xml"/><Relationship Id="rId7" Type="http://schemas.openxmlformats.org/officeDocument/2006/relationships/tags" Target="../tags/tag193.xml"/><Relationship Id="rId2" Type="http://schemas.openxmlformats.org/officeDocument/2006/relationships/tags" Target="../tags/tag188.xml"/><Relationship Id="rId1" Type="http://schemas.openxmlformats.org/officeDocument/2006/relationships/tags" Target="../tags/tag187.xml"/><Relationship Id="rId6" Type="http://schemas.openxmlformats.org/officeDocument/2006/relationships/tags" Target="../tags/tag192.xml"/><Relationship Id="rId5" Type="http://schemas.openxmlformats.org/officeDocument/2006/relationships/tags" Target="../tags/tag191.xml"/><Relationship Id="rId4" Type="http://schemas.openxmlformats.org/officeDocument/2006/relationships/tags" Target="../tags/tag190.xml"/><Relationship Id="rId9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8" Type="http://schemas.openxmlformats.org/officeDocument/2006/relationships/tags" Target="../tags/tag202.xml"/><Relationship Id="rId3" Type="http://schemas.openxmlformats.org/officeDocument/2006/relationships/tags" Target="../tags/tag197.xml"/><Relationship Id="rId7" Type="http://schemas.openxmlformats.org/officeDocument/2006/relationships/tags" Target="../tags/tag201.xml"/><Relationship Id="rId2" Type="http://schemas.openxmlformats.org/officeDocument/2006/relationships/tags" Target="../tags/tag196.xml"/><Relationship Id="rId1" Type="http://schemas.openxmlformats.org/officeDocument/2006/relationships/tags" Target="../tags/tag195.xml"/><Relationship Id="rId6" Type="http://schemas.openxmlformats.org/officeDocument/2006/relationships/tags" Target="../tags/tag200.xml"/><Relationship Id="rId5" Type="http://schemas.openxmlformats.org/officeDocument/2006/relationships/tags" Target="../tags/tag199.xml"/><Relationship Id="rId4" Type="http://schemas.openxmlformats.org/officeDocument/2006/relationships/tags" Target="../tags/tag198.xml"/><Relationship Id="rId9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8" Type="http://schemas.openxmlformats.org/officeDocument/2006/relationships/tags" Target="../tags/tag210.xml"/><Relationship Id="rId3" Type="http://schemas.openxmlformats.org/officeDocument/2006/relationships/tags" Target="../tags/tag205.xml"/><Relationship Id="rId7" Type="http://schemas.openxmlformats.org/officeDocument/2006/relationships/tags" Target="../tags/tag209.xml"/><Relationship Id="rId2" Type="http://schemas.openxmlformats.org/officeDocument/2006/relationships/tags" Target="../tags/tag204.xml"/><Relationship Id="rId1" Type="http://schemas.openxmlformats.org/officeDocument/2006/relationships/tags" Target="../tags/tag203.xml"/><Relationship Id="rId6" Type="http://schemas.openxmlformats.org/officeDocument/2006/relationships/tags" Target="../tags/tag208.xml"/><Relationship Id="rId11" Type="http://schemas.openxmlformats.org/officeDocument/2006/relationships/slideMaster" Target="../slideMasters/slideMaster2.xml"/><Relationship Id="rId5" Type="http://schemas.openxmlformats.org/officeDocument/2006/relationships/tags" Target="../tags/tag207.xml"/><Relationship Id="rId10" Type="http://schemas.openxmlformats.org/officeDocument/2006/relationships/tags" Target="../tags/tag212.xml"/><Relationship Id="rId4" Type="http://schemas.openxmlformats.org/officeDocument/2006/relationships/tags" Target="../tags/tag206.xml"/><Relationship Id="rId9" Type="http://schemas.openxmlformats.org/officeDocument/2006/relationships/tags" Target="../tags/tag211.xml"/></Relationships>
</file>

<file path=ppt/slideLayouts/_rels/slideLayout29.xml.rels><?xml version="1.0" encoding="UTF-8" standalone="yes"?>
<Relationships xmlns="http://schemas.openxmlformats.org/package/2006/relationships"><Relationship Id="rId8" Type="http://schemas.openxmlformats.org/officeDocument/2006/relationships/tags" Target="../tags/tag220.xml"/><Relationship Id="rId3" Type="http://schemas.openxmlformats.org/officeDocument/2006/relationships/tags" Target="../tags/tag215.xml"/><Relationship Id="rId7" Type="http://schemas.openxmlformats.org/officeDocument/2006/relationships/tags" Target="../tags/tag219.xml"/><Relationship Id="rId2" Type="http://schemas.openxmlformats.org/officeDocument/2006/relationships/tags" Target="../tags/tag214.xml"/><Relationship Id="rId1" Type="http://schemas.openxmlformats.org/officeDocument/2006/relationships/tags" Target="../tags/tag213.xml"/><Relationship Id="rId6" Type="http://schemas.openxmlformats.org/officeDocument/2006/relationships/tags" Target="../tags/tag218.xml"/><Relationship Id="rId5" Type="http://schemas.openxmlformats.org/officeDocument/2006/relationships/tags" Target="../tags/tag217.xml"/><Relationship Id="rId10" Type="http://schemas.openxmlformats.org/officeDocument/2006/relationships/slideMaster" Target="../slideMasters/slideMaster2.xml"/><Relationship Id="rId4" Type="http://schemas.openxmlformats.org/officeDocument/2006/relationships/tags" Target="../tags/tag216.xml"/><Relationship Id="rId9" Type="http://schemas.openxmlformats.org/officeDocument/2006/relationships/tags" Target="../tags/tag22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19.xml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21.xml"/><Relationship Id="rId4" Type="http://schemas.openxmlformats.org/officeDocument/2006/relationships/tags" Target="../tags/tag20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24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tags" Target="../tags/tag27.xml"/><Relationship Id="rId5" Type="http://schemas.openxmlformats.org/officeDocument/2006/relationships/tags" Target="../tags/tag26.xml"/><Relationship Id="rId4" Type="http://schemas.openxmlformats.org/officeDocument/2006/relationships/tags" Target="../tags/tag25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tags" Target="../tags/tag35.xml"/><Relationship Id="rId3" Type="http://schemas.openxmlformats.org/officeDocument/2006/relationships/tags" Target="../tags/tag30.xml"/><Relationship Id="rId7" Type="http://schemas.openxmlformats.org/officeDocument/2006/relationships/tags" Target="../tags/tag34.xml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6" Type="http://schemas.openxmlformats.org/officeDocument/2006/relationships/tags" Target="../tags/tag33.xml"/><Relationship Id="rId5" Type="http://schemas.openxmlformats.org/officeDocument/2006/relationships/tags" Target="../tags/tag32.xml"/><Relationship Id="rId4" Type="http://schemas.openxmlformats.org/officeDocument/2006/relationships/tags" Target="../tags/tag31.xml"/><Relationship Id="rId9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39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42.xml"/><Relationship Id="rId2" Type="http://schemas.openxmlformats.org/officeDocument/2006/relationships/tags" Target="../tags/tag41.xml"/><Relationship Id="rId1" Type="http://schemas.openxmlformats.org/officeDocument/2006/relationships/tags" Target="../tags/tag40.xml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45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44.xml"/><Relationship Id="rId1" Type="http://schemas.openxmlformats.org/officeDocument/2006/relationships/tags" Target="../tags/tag43.xml"/><Relationship Id="rId6" Type="http://schemas.openxmlformats.org/officeDocument/2006/relationships/tags" Target="../tags/tag48.xml"/><Relationship Id="rId5" Type="http://schemas.openxmlformats.org/officeDocument/2006/relationships/tags" Target="../tags/tag47.xml"/><Relationship Id="rId4" Type="http://schemas.openxmlformats.org/officeDocument/2006/relationships/tags" Target="../tags/tag46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51.xml"/><Relationship Id="rId2" Type="http://schemas.openxmlformats.org/officeDocument/2006/relationships/tags" Target="../tags/tag50.xml"/><Relationship Id="rId1" Type="http://schemas.openxmlformats.org/officeDocument/2006/relationships/tags" Target="../tags/tag49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53.xml"/><Relationship Id="rId4" Type="http://schemas.openxmlformats.org/officeDocument/2006/relationships/tags" Target="../tags/tag5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1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 b="1" i="0" spc="300" baseline="0">
                <a:solidFill>
                  <a:schemeClr val="tx1">
                    <a:lumMod val="85000"/>
                    <a:lumOff val="15000"/>
                  </a:schemeClr>
                </a:solidFill>
                <a:effectLst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2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 eaLnBrk="1" fontAlgn="auto" latinLnBrk="0" hangingPunct="1">
              <a:lnSpc>
                <a:spcPct val="110000"/>
              </a:lnSpc>
              <a:buNone/>
              <a:defRPr sz="240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2020/6/29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2020/6/29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>
            <a:lvl1pPr marL="228600" indent="-228600">
              <a:lnSpc>
                <a:spcPct val="130000"/>
              </a:lnSpc>
              <a:buFont typeface="Wingdings" panose="05000000000000000000" pitchFamily="2" charset="2"/>
              <a:buChar char="l"/>
              <a:defRPr spc="15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685800" indent="-228600">
              <a:lnSpc>
                <a:spcPct val="130000"/>
              </a:lnSpc>
              <a:buFont typeface="Wingdings" panose="05000000000000000000" pitchFamily="2" charset="2"/>
              <a:buChar char="l"/>
              <a:defRPr spc="15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1143000" indent="-228600">
              <a:lnSpc>
                <a:spcPct val="130000"/>
              </a:lnSpc>
              <a:buFont typeface="Wingdings" panose="05000000000000000000" pitchFamily="2" charset="2"/>
              <a:buChar char="l"/>
              <a:defRPr spc="15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1600200" indent="-228600">
              <a:lnSpc>
                <a:spcPct val="130000"/>
              </a:lnSpc>
              <a:buFont typeface="Wingdings" panose="05000000000000000000" pitchFamily="2" charset="2"/>
              <a:buChar char="l"/>
              <a:defRPr spc="15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marL="2057400" indent="-228600">
              <a:lnSpc>
                <a:spcPct val="130000"/>
              </a:lnSpc>
              <a:buFont typeface="Wingdings" panose="05000000000000000000" pitchFamily="2" charset="2"/>
              <a:buChar char="l"/>
              <a:defRPr spc="15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2020/6/29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60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  <a:latin typeface="Arial" panose="020B060402020209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5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C:\Users\admin\Desktop\新建文件夹\简约白底（红2）\ppt\media\image1.pngimage1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15"/>
          <a:srcRect/>
          <a:stretch>
            <a:fillRect/>
          </a:stretch>
        </p:blipFill>
        <p:spPr>
          <a:xfrm>
            <a:off x="6489642" y="2223"/>
            <a:ext cx="5035080" cy="6853555"/>
          </a:xfrm>
          <a:prstGeom prst="rect">
            <a:avLst/>
          </a:prstGeom>
        </p:spPr>
      </p:pic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6489641" y="0"/>
            <a:ext cx="5035081" cy="6858000"/>
          </a:xfrm>
          <a:prstGeom prst="rect">
            <a:avLst/>
          </a:prstGeom>
          <a:solidFill>
            <a:srgbClr val="C00000">
              <a:alpha val="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4" name="组合 3"/>
          <p:cNvGrpSpPr/>
          <p:nvPr userDrawn="1">
            <p:custDataLst>
              <p:tags r:id="rId3"/>
            </p:custDataLst>
          </p:nvPr>
        </p:nvGrpSpPr>
        <p:grpSpPr>
          <a:xfrm>
            <a:off x="0" y="1833880"/>
            <a:ext cx="622935" cy="4248785"/>
            <a:chOff x="0" y="2888"/>
            <a:chExt cx="981" cy="6691"/>
          </a:xfrm>
        </p:grpSpPr>
        <p:sp>
          <p:nvSpPr>
            <p:cNvPr id="9" name="椭圆 8"/>
            <p:cNvSpPr/>
            <p:nvPr userDrawn="1">
              <p:custDataLst>
                <p:tags r:id="rId11"/>
              </p:custDataLst>
            </p:nvPr>
          </p:nvSpPr>
          <p:spPr>
            <a:xfrm>
              <a:off x="823" y="8497"/>
              <a:ext cx="158" cy="15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椭圆 9"/>
            <p:cNvSpPr/>
            <p:nvPr userDrawn="1">
              <p:custDataLst>
                <p:tags r:id="rId12"/>
              </p:custDataLst>
            </p:nvPr>
          </p:nvSpPr>
          <p:spPr>
            <a:xfrm>
              <a:off x="823" y="9421"/>
              <a:ext cx="158" cy="15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圆角矩形 14"/>
            <p:cNvSpPr/>
            <p:nvPr userDrawn="1">
              <p:custDataLst>
                <p:tags r:id="rId13"/>
              </p:custDataLst>
            </p:nvPr>
          </p:nvSpPr>
          <p:spPr>
            <a:xfrm>
              <a:off x="0" y="2888"/>
              <a:ext cx="557" cy="2412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2020/6/29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7"/>
            </p:custDataLst>
          </p:nvPr>
        </p:nvSpPr>
        <p:spPr>
          <a:xfrm>
            <a:off x="669882" y="1563129"/>
            <a:ext cx="5273277" cy="1924320"/>
          </a:xfrm>
        </p:spPr>
        <p:txBody>
          <a:bodyPr lIns="90000" tIns="46800" rIns="90000" bIns="0" anchor="b" anchorCtr="0">
            <a:normAutofit/>
          </a:bodyPr>
          <a:lstStyle>
            <a:lvl1pPr algn="l">
              <a:defRPr sz="5400" spc="600" baseline="0">
                <a:solidFill>
                  <a:schemeClr val="tx1">
                    <a:lumMod val="85000"/>
                    <a:lumOff val="15000"/>
                  </a:schemeClr>
                </a:solidFill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8"/>
            </p:custDataLst>
          </p:nvPr>
        </p:nvSpPr>
        <p:spPr>
          <a:xfrm>
            <a:off x="669883" y="3566160"/>
            <a:ext cx="5273276" cy="835683"/>
          </a:xfrm>
        </p:spPr>
        <p:txBody>
          <a:bodyPr lIns="90000" tIns="0" rIns="90000" bIns="46800">
            <a:normAutofit/>
          </a:bodyPr>
          <a:lstStyle>
            <a:lvl1pPr marL="0" indent="0" algn="l" eaLnBrk="1" fontAlgn="auto" latinLnBrk="0" hangingPunct="1">
              <a:lnSpc>
                <a:spcPct val="100000"/>
              </a:lnSpc>
              <a:buNone/>
              <a:defRPr sz="240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 hasCustomPrompt="1"/>
            <p:custDataLst>
              <p:tags r:id="rId9"/>
            </p:custDataLst>
          </p:nvPr>
        </p:nvSpPr>
        <p:spPr>
          <a:xfrm>
            <a:off x="756488" y="5179023"/>
            <a:ext cx="1800000" cy="504000"/>
          </a:xfrm>
        </p:spPr>
        <p:txBody>
          <a:bodyPr lIns="90000" tIns="46800" rIns="90000" bIns="46800" anchor="ctr"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编辑文本</a:t>
            </a:r>
          </a:p>
        </p:txBody>
      </p:sp>
      <p:sp>
        <p:nvSpPr>
          <p:cNvPr id="19" name="文本占位符 18"/>
          <p:cNvSpPr>
            <a:spLocks noGrp="1"/>
          </p:cNvSpPr>
          <p:nvPr>
            <p:ph type="body" sz="quarter" idx="14" hasCustomPrompt="1"/>
            <p:custDataLst>
              <p:tags r:id="rId10"/>
            </p:custDataLst>
          </p:nvPr>
        </p:nvSpPr>
        <p:spPr>
          <a:xfrm>
            <a:off x="757455" y="5727978"/>
            <a:ext cx="1800000" cy="504000"/>
          </a:xfrm>
        </p:spPr>
        <p:txBody>
          <a:bodyPr lIns="90000" tIns="46800" rIns="90000" bIns="46800" anchor="ctr"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编辑文本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>
            <p:custDataLst>
              <p:tags r:id="rId1"/>
            </p:custDataLst>
          </p:nvPr>
        </p:nvGrpSpPr>
        <p:grpSpPr>
          <a:xfrm>
            <a:off x="254000" y="0"/>
            <a:ext cx="11658600" cy="6858000"/>
            <a:chOff x="400" y="0"/>
            <a:chExt cx="18360" cy="10800"/>
          </a:xfrm>
        </p:grpSpPr>
        <p:sp>
          <p:nvSpPr>
            <p:cNvPr id="8" name="任意多边形: 形状 7"/>
            <p:cNvSpPr/>
            <p:nvPr userDrawn="1">
              <p:custDataLst>
                <p:tags r:id="rId7"/>
              </p:custDataLst>
            </p:nvPr>
          </p:nvSpPr>
          <p:spPr>
            <a:xfrm>
              <a:off x="400" y="0"/>
              <a:ext cx="985" cy="606"/>
            </a:xfrm>
            <a:custGeom>
              <a:avLst/>
              <a:gdLst>
                <a:gd name="connsiteX0" fmla="*/ 0 w 625551"/>
                <a:gd name="connsiteY0" fmla="*/ 0 h 384826"/>
                <a:gd name="connsiteX1" fmla="*/ 625551 w 625551"/>
                <a:gd name="connsiteY1" fmla="*/ 0 h 384826"/>
                <a:gd name="connsiteX2" fmla="*/ 625551 w 625551"/>
                <a:gd name="connsiteY2" fmla="*/ 280565 h 384826"/>
                <a:gd name="connsiteX3" fmla="*/ 521290 w 625551"/>
                <a:gd name="connsiteY3" fmla="*/ 384826 h 384826"/>
                <a:gd name="connsiteX4" fmla="*/ 104261 w 625551"/>
                <a:gd name="connsiteY4" fmla="*/ 384826 h 384826"/>
                <a:gd name="connsiteX5" fmla="*/ 0 w 625551"/>
                <a:gd name="connsiteY5" fmla="*/ 280565 h 384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25551" h="384826">
                  <a:moveTo>
                    <a:pt x="0" y="0"/>
                  </a:moveTo>
                  <a:lnTo>
                    <a:pt x="625551" y="0"/>
                  </a:lnTo>
                  <a:lnTo>
                    <a:pt x="625551" y="280565"/>
                  </a:lnTo>
                  <a:cubicBezTo>
                    <a:pt x="625551" y="338147"/>
                    <a:pt x="578872" y="384826"/>
                    <a:pt x="521290" y="384826"/>
                  </a:cubicBezTo>
                  <a:lnTo>
                    <a:pt x="104261" y="384826"/>
                  </a:lnTo>
                  <a:cubicBezTo>
                    <a:pt x="46679" y="384826"/>
                    <a:pt x="0" y="338147"/>
                    <a:pt x="0" y="28056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" name="任意多边形: 形状 8"/>
            <p:cNvSpPr/>
            <p:nvPr userDrawn="1">
              <p:custDataLst>
                <p:tags r:id="rId8"/>
              </p:custDataLst>
            </p:nvPr>
          </p:nvSpPr>
          <p:spPr>
            <a:xfrm>
              <a:off x="17950" y="9110"/>
              <a:ext cx="810" cy="1690"/>
            </a:xfrm>
            <a:custGeom>
              <a:avLst/>
              <a:gdLst>
                <a:gd name="connsiteX0" fmla="*/ 85680 w 514069"/>
                <a:gd name="connsiteY0" fmla="*/ 0 h 1073154"/>
                <a:gd name="connsiteX1" fmla="*/ 428389 w 514069"/>
                <a:gd name="connsiteY1" fmla="*/ 0 h 1073154"/>
                <a:gd name="connsiteX2" fmla="*/ 514069 w 514069"/>
                <a:gd name="connsiteY2" fmla="*/ 85680 h 1073154"/>
                <a:gd name="connsiteX3" fmla="*/ 514069 w 514069"/>
                <a:gd name="connsiteY3" fmla="*/ 1073154 h 1073154"/>
                <a:gd name="connsiteX4" fmla="*/ 0 w 514069"/>
                <a:gd name="connsiteY4" fmla="*/ 1073154 h 1073154"/>
                <a:gd name="connsiteX5" fmla="*/ 0 w 514069"/>
                <a:gd name="connsiteY5" fmla="*/ 85680 h 1073154"/>
                <a:gd name="connsiteX6" fmla="*/ 85680 w 514069"/>
                <a:gd name="connsiteY6" fmla="*/ 0 h 1073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4069" h="1073154">
                  <a:moveTo>
                    <a:pt x="85680" y="0"/>
                  </a:moveTo>
                  <a:lnTo>
                    <a:pt x="428389" y="0"/>
                  </a:lnTo>
                  <a:cubicBezTo>
                    <a:pt x="475709" y="0"/>
                    <a:pt x="514069" y="38360"/>
                    <a:pt x="514069" y="85680"/>
                  </a:cubicBezTo>
                  <a:lnTo>
                    <a:pt x="514069" y="1073154"/>
                  </a:lnTo>
                  <a:lnTo>
                    <a:pt x="0" y="1073154"/>
                  </a:lnTo>
                  <a:lnTo>
                    <a:pt x="0" y="85680"/>
                  </a:lnTo>
                  <a:cubicBezTo>
                    <a:pt x="0" y="38360"/>
                    <a:pt x="38360" y="0"/>
                    <a:pt x="856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2020/6/29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7"/>
          <p:cNvSpPr/>
          <p:nvPr userDrawn="1">
            <p:custDataLst>
              <p:tags r:id="rId1"/>
            </p:custDataLst>
          </p:nvPr>
        </p:nvSpPr>
        <p:spPr>
          <a:xfrm>
            <a:off x="7038092" y="2356767"/>
            <a:ext cx="338554" cy="33855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2020/6/29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3802027" y="3471607"/>
            <a:ext cx="4788172" cy="707886"/>
          </a:xfrm>
        </p:spPr>
        <p:txBody>
          <a:bodyPr lIns="90000" tIns="46800" rIns="90000" bIns="0" anchor="b" anchorCtr="0">
            <a:normAutofit/>
          </a:bodyPr>
          <a:lstStyle>
            <a:lvl1pPr algn="ctr">
              <a:defRPr sz="3600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6"/>
            </p:custDataLst>
          </p:nvPr>
        </p:nvSpPr>
        <p:spPr>
          <a:xfrm>
            <a:off x="3802027" y="4217594"/>
            <a:ext cx="4808573" cy="906856"/>
          </a:xfrm>
        </p:spPr>
        <p:txBody>
          <a:bodyPr lIns="90000" tIns="0" rIns="90000" bIns="46800">
            <a:normAutofit/>
          </a:bodyPr>
          <a:lstStyle>
            <a:lvl1pPr marL="0" indent="0" algn="ctr" eaLnBrk="1" fontAlgn="auto" latinLnBrk="0" hangingPunct="1">
              <a:buNone/>
              <a:defRPr kumimoji="0" lang="zh-CN" altLang="en-US" sz="1600" b="0" i="0" u="none" strike="noStrike" kern="1200" cap="none" spc="150" normalizeH="0" baseline="0" noProof="1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 userDrawn="1">
            <p:custDataLst>
              <p:tags r:id="rId1"/>
            </p:custDataLst>
          </p:nvPr>
        </p:nvGrpSpPr>
        <p:grpSpPr>
          <a:xfrm>
            <a:off x="0" y="-63500"/>
            <a:ext cx="12235815" cy="6921500"/>
            <a:chOff x="0" y="-100"/>
            <a:chExt cx="19269" cy="10900"/>
          </a:xfrm>
        </p:grpSpPr>
        <p:grpSp>
          <p:nvGrpSpPr>
            <p:cNvPr id="11" name="组合 10"/>
            <p:cNvGrpSpPr/>
            <p:nvPr userDrawn="1"/>
          </p:nvGrpSpPr>
          <p:grpSpPr>
            <a:xfrm>
              <a:off x="17857" y="-100"/>
              <a:ext cx="1412" cy="1015"/>
              <a:chOff x="17857" y="-100"/>
              <a:chExt cx="1412" cy="1015"/>
            </a:xfrm>
          </p:grpSpPr>
          <p:sp>
            <p:nvSpPr>
              <p:cNvPr id="8" name="圆角矩形 4"/>
              <p:cNvSpPr/>
              <p:nvPr userDrawn="1">
                <p:custDataLst>
                  <p:tags r:id="rId9"/>
                </p:custDataLst>
              </p:nvPr>
            </p:nvSpPr>
            <p:spPr>
              <a:xfrm>
                <a:off x="18521" y="-100"/>
                <a:ext cx="748" cy="790"/>
              </a:xfrm>
              <a:prstGeom prst="round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9" name="圆角矩形 4"/>
              <p:cNvSpPr/>
              <p:nvPr userDrawn="1">
                <p:custDataLst>
                  <p:tags r:id="rId10"/>
                </p:custDataLst>
              </p:nvPr>
            </p:nvSpPr>
            <p:spPr>
              <a:xfrm>
                <a:off x="17857" y="471"/>
                <a:ext cx="421" cy="444"/>
              </a:xfrm>
              <a:prstGeom prst="round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p:grpSp>
        <p:sp>
          <p:nvSpPr>
            <p:cNvPr id="10" name="矩形 9"/>
            <p:cNvSpPr/>
            <p:nvPr userDrawn="1">
              <p:custDataLst>
                <p:tags r:id="rId8"/>
              </p:custDataLst>
            </p:nvPr>
          </p:nvSpPr>
          <p:spPr>
            <a:xfrm>
              <a:off x="0" y="10620"/>
              <a:ext cx="19200" cy="18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</a:p>
          <a:p>
            <a:pPr lvl="1"/>
            <a:r>
              <a:rPr>
                <a:sym typeface="+mn-ea"/>
              </a:rPr>
              <a:t>第二级</a:t>
            </a:r>
          </a:p>
          <a:p>
            <a:pPr lvl="2"/>
            <a:r>
              <a:rPr>
                <a:sym typeface="+mn-ea"/>
              </a:rPr>
              <a:t>第三级</a:t>
            </a:r>
          </a:p>
          <a:p>
            <a:pPr lvl="3"/>
            <a:r>
              <a:rPr>
                <a:sym typeface="+mn-ea"/>
              </a:rPr>
              <a:t>第四级</a:t>
            </a:r>
          </a:p>
          <a:p>
            <a:pPr lvl="4"/>
            <a:r>
              <a:rPr>
                <a:sym typeface="+mn-ea"/>
              </a:rPr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238877" y="952508"/>
            <a:ext cx="5283242" cy="5388907"/>
          </a:xfrm>
        </p:spPr>
        <p:txBody>
          <a:bodyPr>
            <a:noAutofit/>
          </a:bodyPr>
          <a:lstStyle>
            <a:lvl1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2020/6/29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 userDrawn="1">
            <p:custDataLst>
              <p:tags r:id="rId1"/>
            </p:custDataLst>
          </p:nvPr>
        </p:nvGrpSpPr>
        <p:grpSpPr>
          <a:xfrm>
            <a:off x="254000" y="0"/>
            <a:ext cx="11658600" cy="6858000"/>
            <a:chOff x="400" y="0"/>
            <a:chExt cx="18360" cy="10800"/>
          </a:xfrm>
        </p:grpSpPr>
        <p:sp>
          <p:nvSpPr>
            <p:cNvPr id="11" name="任意多边形: 形状 10"/>
            <p:cNvSpPr/>
            <p:nvPr userDrawn="1">
              <p:custDataLst>
                <p:tags r:id="rId10"/>
              </p:custDataLst>
            </p:nvPr>
          </p:nvSpPr>
          <p:spPr>
            <a:xfrm>
              <a:off x="400" y="0"/>
              <a:ext cx="985" cy="606"/>
            </a:xfrm>
            <a:custGeom>
              <a:avLst/>
              <a:gdLst>
                <a:gd name="connsiteX0" fmla="*/ 0 w 625551"/>
                <a:gd name="connsiteY0" fmla="*/ 0 h 384826"/>
                <a:gd name="connsiteX1" fmla="*/ 625551 w 625551"/>
                <a:gd name="connsiteY1" fmla="*/ 0 h 384826"/>
                <a:gd name="connsiteX2" fmla="*/ 625551 w 625551"/>
                <a:gd name="connsiteY2" fmla="*/ 280565 h 384826"/>
                <a:gd name="connsiteX3" fmla="*/ 521290 w 625551"/>
                <a:gd name="connsiteY3" fmla="*/ 384826 h 384826"/>
                <a:gd name="connsiteX4" fmla="*/ 104261 w 625551"/>
                <a:gd name="connsiteY4" fmla="*/ 384826 h 384826"/>
                <a:gd name="connsiteX5" fmla="*/ 0 w 625551"/>
                <a:gd name="connsiteY5" fmla="*/ 280565 h 384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25551" h="384826">
                  <a:moveTo>
                    <a:pt x="0" y="0"/>
                  </a:moveTo>
                  <a:lnTo>
                    <a:pt x="625551" y="0"/>
                  </a:lnTo>
                  <a:lnTo>
                    <a:pt x="625551" y="280565"/>
                  </a:lnTo>
                  <a:cubicBezTo>
                    <a:pt x="625551" y="338147"/>
                    <a:pt x="578872" y="384826"/>
                    <a:pt x="521290" y="384826"/>
                  </a:cubicBezTo>
                  <a:lnTo>
                    <a:pt x="104261" y="384826"/>
                  </a:lnTo>
                  <a:cubicBezTo>
                    <a:pt x="46679" y="384826"/>
                    <a:pt x="0" y="338147"/>
                    <a:pt x="0" y="28056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2" name="任意多边形: 形状 11"/>
            <p:cNvSpPr/>
            <p:nvPr userDrawn="1">
              <p:custDataLst>
                <p:tags r:id="rId11"/>
              </p:custDataLst>
            </p:nvPr>
          </p:nvSpPr>
          <p:spPr>
            <a:xfrm>
              <a:off x="17950" y="9110"/>
              <a:ext cx="810" cy="1690"/>
            </a:xfrm>
            <a:custGeom>
              <a:avLst/>
              <a:gdLst>
                <a:gd name="connsiteX0" fmla="*/ 85680 w 514069"/>
                <a:gd name="connsiteY0" fmla="*/ 0 h 1073154"/>
                <a:gd name="connsiteX1" fmla="*/ 428389 w 514069"/>
                <a:gd name="connsiteY1" fmla="*/ 0 h 1073154"/>
                <a:gd name="connsiteX2" fmla="*/ 514069 w 514069"/>
                <a:gd name="connsiteY2" fmla="*/ 85680 h 1073154"/>
                <a:gd name="connsiteX3" fmla="*/ 514069 w 514069"/>
                <a:gd name="connsiteY3" fmla="*/ 1073154 h 1073154"/>
                <a:gd name="connsiteX4" fmla="*/ 0 w 514069"/>
                <a:gd name="connsiteY4" fmla="*/ 1073154 h 1073154"/>
                <a:gd name="connsiteX5" fmla="*/ 0 w 514069"/>
                <a:gd name="connsiteY5" fmla="*/ 85680 h 1073154"/>
                <a:gd name="connsiteX6" fmla="*/ 85680 w 514069"/>
                <a:gd name="connsiteY6" fmla="*/ 0 h 1073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4069" h="1073154">
                  <a:moveTo>
                    <a:pt x="85680" y="0"/>
                  </a:moveTo>
                  <a:lnTo>
                    <a:pt x="428389" y="0"/>
                  </a:lnTo>
                  <a:cubicBezTo>
                    <a:pt x="475709" y="0"/>
                    <a:pt x="514069" y="38360"/>
                    <a:pt x="514069" y="85680"/>
                  </a:cubicBezTo>
                  <a:lnTo>
                    <a:pt x="514069" y="1073154"/>
                  </a:lnTo>
                  <a:lnTo>
                    <a:pt x="0" y="1073154"/>
                  </a:lnTo>
                  <a:lnTo>
                    <a:pt x="0" y="85680"/>
                  </a:lnTo>
                  <a:cubicBezTo>
                    <a:pt x="0" y="38360"/>
                    <a:pt x="38360" y="0"/>
                    <a:pt x="856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69930" y="952508"/>
            <a:ext cx="5283242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9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2020/6/29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>
            <p:custDataLst>
              <p:tags r:id="rId1"/>
            </p:custDataLst>
          </p:nvPr>
        </p:nvGrpSpPr>
        <p:grpSpPr>
          <a:xfrm>
            <a:off x="254000" y="0"/>
            <a:ext cx="11658600" cy="6858000"/>
            <a:chOff x="400" y="0"/>
            <a:chExt cx="18360" cy="10800"/>
          </a:xfrm>
        </p:grpSpPr>
        <p:sp>
          <p:nvSpPr>
            <p:cNvPr id="7" name="任意多边形: 形状 6"/>
            <p:cNvSpPr/>
            <p:nvPr userDrawn="1">
              <p:custDataLst>
                <p:tags r:id="rId6"/>
              </p:custDataLst>
            </p:nvPr>
          </p:nvSpPr>
          <p:spPr>
            <a:xfrm>
              <a:off x="400" y="0"/>
              <a:ext cx="985" cy="606"/>
            </a:xfrm>
            <a:custGeom>
              <a:avLst/>
              <a:gdLst>
                <a:gd name="connsiteX0" fmla="*/ 0 w 625551"/>
                <a:gd name="connsiteY0" fmla="*/ 0 h 384826"/>
                <a:gd name="connsiteX1" fmla="*/ 625551 w 625551"/>
                <a:gd name="connsiteY1" fmla="*/ 0 h 384826"/>
                <a:gd name="connsiteX2" fmla="*/ 625551 w 625551"/>
                <a:gd name="connsiteY2" fmla="*/ 280565 h 384826"/>
                <a:gd name="connsiteX3" fmla="*/ 521290 w 625551"/>
                <a:gd name="connsiteY3" fmla="*/ 384826 h 384826"/>
                <a:gd name="connsiteX4" fmla="*/ 104261 w 625551"/>
                <a:gd name="connsiteY4" fmla="*/ 384826 h 384826"/>
                <a:gd name="connsiteX5" fmla="*/ 0 w 625551"/>
                <a:gd name="connsiteY5" fmla="*/ 280565 h 384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25551" h="384826">
                  <a:moveTo>
                    <a:pt x="0" y="0"/>
                  </a:moveTo>
                  <a:lnTo>
                    <a:pt x="625551" y="0"/>
                  </a:lnTo>
                  <a:lnTo>
                    <a:pt x="625551" y="280565"/>
                  </a:lnTo>
                  <a:cubicBezTo>
                    <a:pt x="625551" y="338147"/>
                    <a:pt x="578872" y="384826"/>
                    <a:pt x="521290" y="384826"/>
                  </a:cubicBezTo>
                  <a:lnTo>
                    <a:pt x="104261" y="384826"/>
                  </a:lnTo>
                  <a:cubicBezTo>
                    <a:pt x="46679" y="384826"/>
                    <a:pt x="0" y="338147"/>
                    <a:pt x="0" y="28056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" name="任意多边形: 形状 7"/>
            <p:cNvSpPr/>
            <p:nvPr userDrawn="1">
              <p:custDataLst>
                <p:tags r:id="rId7"/>
              </p:custDataLst>
            </p:nvPr>
          </p:nvSpPr>
          <p:spPr>
            <a:xfrm>
              <a:off x="17950" y="9110"/>
              <a:ext cx="810" cy="1690"/>
            </a:xfrm>
            <a:custGeom>
              <a:avLst/>
              <a:gdLst>
                <a:gd name="connsiteX0" fmla="*/ 85680 w 514069"/>
                <a:gd name="connsiteY0" fmla="*/ 0 h 1073154"/>
                <a:gd name="connsiteX1" fmla="*/ 428389 w 514069"/>
                <a:gd name="connsiteY1" fmla="*/ 0 h 1073154"/>
                <a:gd name="connsiteX2" fmla="*/ 514069 w 514069"/>
                <a:gd name="connsiteY2" fmla="*/ 85680 h 1073154"/>
                <a:gd name="connsiteX3" fmla="*/ 514069 w 514069"/>
                <a:gd name="connsiteY3" fmla="*/ 1073154 h 1073154"/>
                <a:gd name="connsiteX4" fmla="*/ 0 w 514069"/>
                <a:gd name="connsiteY4" fmla="*/ 1073154 h 1073154"/>
                <a:gd name="connsiteX5" fmla="*/ 0 w 514069"/>
                <a:gd name="connsiteY5" fmla="*/ 85680 h 1073154"/>
                <a:gd name="connsiteX6" fmla="*/ 85680 w 514069"/>
                <a:gd name="connsiteY6" fmla="*/ 0 h 1073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4069" h="1073154">
                  <a:moveTo>
                    <a:pt x="85680" y="0"/>
                  </a:moveTo>
                  <a:lnTo>
                    <a:pt x="428389" y="0"/>
                  </a:lnTo>
                  <a:cubicBezTo>
                    <a:pt x="475709" y="0"/>
                    <a:pt x="514069" y="38360"/>
                    <a:pt x="514069" y="85680"/>
                  </a:cubicBezTo>
                  <a:lnTo>
                    <a:pt x="514069" y="1073154"/>
                  </a:lnTo>
                  <a:lnTo>
                    <a:pt x="0" y="1073154"/>
                  </a:lnTo>
                  <a:lnTo>
                    <a:pt x="0" y="85680"/>
                  </a:lnTo>
                  <a:cubicBezTo>
                    <a:pt x="0" y="38360"/>
                    <a:pt x="38360" y="0"/>
                    <a:pt x="856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2020/6/29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2020/6/29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5" name="图片 4" descr="Logo 2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448290" y="123825"/>
            <a:ext cx="1615440" cy="136017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 userDrawn="1">
            <p:custDataLst>
              <p:tags r:id="rId1"/>
            </p:custDataLst>
          </p:nvPr>
        </p:nvGrpSpPr>
        <p:grpSpPr>
          <a:xfrm>
            <a:off x="254000" y="0"/>
            <a:ext cx="11658600" cy="6858000"/>
            <a:chOff x="400" y="0"/>
            <a:chExt cx="18360" cy="10800"/>
          </a:xfrm>
        </p:grpSpPr>
        <p:sp>
          <p:nvSpPr>
            <p:cNvPr id="9" name="任意多边形: 形状 8"/>
            <p:cNvSpPr/>
            <p:nvPr userDrawn="1">
              <p:custDataLst>
                <p:tags r:id="rId8"/>
              </p:custDataLst>
            </p:nvPr>
          </p:nvSpPr>
          <p:spPr>
            <a:xfrm>
              <a:off x="400" y="0"/>
              <a:ext cx="985" cy="606"/>
            </a:xfrm>
            <a:custGeom>
              <a:avLst/>
              <a:gdLst>
                <a:gd name="connsiteX0" fmla="*/ 0 w 625551"/>
                <a:gd name="connsiteY0" fmla="*/ 0 h 384826"/>
                <a:gd name="connsiteX1" fmla="*/ 625551 w 625551"/>
                <a:gd name="connsiteY1" fmla="*/ 0 h 384826"/>
                <a:gd name="connsiteX2" fmla="*/ 625551 w 625551"/>
                <a:gd name="connsiteY2" fmla="*/ 280565 h 384826"/>
                <a:gd name="connsiteX3" fmla="*/ 521290 w 625551"/>
                <a:gd name="connsiteY3" fmla="*/ 384826 h 384826"/>
                <a:gd name="connsiteX4" fmla="*/ 104261 w 625551"/>
                <a:gd name="connsiteY4" fmla="*/ 384826 h 384826"/>
                <a:gd name="connsiteX5" fmla="*/ 0 w 625551"/>
                <a:gd name="connsiteY5" fmla="*/ 280565 h 384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25551" h="384826">
                  <a:moveTo>
                    <a:pt x="0" y="0"/>
                  </a:moveTo>
                  <a:lnTo>
                    <a:pt x="625551" y="0"/>
                  </a:lnTo>
                  <a:lnTo>
                    <a:pt x="625551" y="280565"/>
                  </a:lnTo>
                  <a:cubicBezTo>
                    <a:pt x="625551" y="338147"/>
                    <a:pt x="578872" y="384826"/>
                    <a:pt x="521290" y="384826"/>
                  </a:cubicBezTo>
                  <a:lnTo>
                    <a:pt x="104261" y="384826"/>
                  </a:lnTo>
                  <a:cubicBezTo>
                    <a:pt x="46679" y="384826"/>
                    <a:pt x="0" y="338147"/>
                    <a:pt x="0" y="28056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0" name="任意多边形: 形状 9"/>
            <p:cNvSpPr/>
            <p:nvPr userDrawn="1">
              <p:custDataLst>
                <p:tags r:id="rId9"/>
              </p:custDataLst>
            </p:nvPr>
          </p:nvSpPr>
          <p:spPr>
            <a:xfrm>
              <a:off x="17950" y="9110"/>
              <a:ext cx="810" cy="1690"/>
            </a:xfrm>
            <a:custGeom>
              <a:avLst/>
              <a:gdLst>
                <a:gd name="connsiteX0" fmla="*/ 85680 w 514069"/>
                <a:gd name="connsiteY0" fmla="*/ 0 h 1073154"/>
                <a:gd name="connsiteX1" fmla="*/ 428389 w 514069"/>
                <a:gd name="connsiteY1" fmla="*/ 0 h 1073154"/>
                <a:gd name="connsiteX2" fmla="*/ 514069 w 514069"/>
                <a:gd name="connsiteY2" fmla="*/ 85680 h 1073154"/>
                <a:gd name="connsiteX3" fmla="*/ 514069 w 514069"/>
                <a:gd name="connsiteY3" fmla="*/ 1073154 h 1073154"/>
                <a:gd name="connsiteX4" fmla="*/ 0 w 514069"/>
                <a:gd name="connsiteY4" fmla="*/ 1073154 h 1073154"/>
                <a:gd name="connsiteX5" fmla="*/ 0 w 514069"/>
                <a:gd name="connsiteY5" fmla="*/ 85680 h 1073154"/>
                <a:gd name="connsiteX6" fmla="*/ 85680 w 514069"/>
                <a:gd name="connsiteY6" fmla="*/ 0 h 1073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4069" h="1073154">
                  <a:moveTo>
                    <a:pt x="85680" y="0"/>
                  </a:moveTo>
                  <a:lnTo>
                    <a:pt x="428389" y="0"/>
                  </a:lnTo>
                  <a:cubicBezTo>
                    <a:pt x="475709" y="0"/>
                    <a:pt x="514069" y="38360"/>
                    <a:pt x="514069" y="85680"/>
                  </a:cubicBezTo>
                  <a:lnTo>
                    <a:pt x="514069" y="1073154"/>
                  </a:lnTo>
                  <a:lnTo>
                    <a:pt x="0" y="1073154"/>
                  </a:lnTo>
                  <a:lnTo>
                    <a:pt x="0" y="85680"/>
                  </a:lnTo>
                  <a:cubicBezTo>
                    <a:pt x="0" y="38360"/>
                    <a:pt x="38360" y="0"/>
                    <a:pt x="856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3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4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9EFD9D74-47D9-4702-A33C-335B63B48DBF}" type="datetimeFigureOut">
              <a:rPr lang="zh-CN" altLang="en-US" smtClean="0"/>
              <a:t>2020/6/29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None/>
              <a:defRPr kumimoji="0" lang="zh-CN" altLang="en-US" sz="1600" b="0" i="0" u="none" strike="noStrike" kern="1200" cap="none" spc="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marR="0" lvl="1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None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914400" marR="0" lvl="2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371600" marR="0" lvl="3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1828800" marR="0" lvl="4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2020/6/29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>
            <p:custDataLst>
              <p:tags r:id="rId1"/>
            </p:custDataLst>
          </p:nvPr>
        </p:nvGrpSpPr>
        <p:grpSpPr>
          <a:xfrm>
            <a:off x="254000" y="0"/>
            <a:ext cx="11658600" cy="6858000"/>
            <a:chOff x="400" y="0"/>
            <a:chExt cx="18360" cy="10800"/>
          </a:xfrm>
        </p:grpSpPr>
        <p:sp>
          <p:nvSpPr>
            <p:cNvPr id="8" name="任意多边形: 形状 7"/>
            <p:cNvSpPr/>
            <p:nvPr userDrawn="1">
              <p:custDataLst>
                <p:tags r:id="rId7"/>
              </p:custDataLst>
            </p:nvPr>
          </p:nvSpPr>
          <p:spPr>
            <a:xfrm>
              <a:off x="400" y="0"/>
              <a:ext cx="985" cy="606"/>
            </a:xfrm>
            <a:custGeom>
              <a:avLst/>
              <a:gdLst>
                <a:gd name="connsiteX0" fmla="*/ 0 w 625551"/>
                <a:gd name="connsiteY0" fmla="*/ 0 h 384826"/>
                <a:gd name="connsiteX1" fmla="*/ 625551 w 625551"/>
                <a:gd name="connsiteY1" fmla="*/ 0 h 384826"/>
                <a:gd name="connsiteX2" fmla="*/ 625551 w 625551"/>
                <a:gd name="connsiteY2" fmla="*/ 280565 h 384826"/>
                <a:gd name="connsiteX3" fmla="*/ 521290 w 625551"/>
                <a:gd name="connsiteY3" fmla="*/ 384826 h 384826"/>
                <a:gd name="connsiteX4" fmla="*/ 104261 w 625551"/>
                <a:gd name="connsiteY4" fmla="*/ 384826 h 384826"/>
                <a:gd name="connsiteX5" fmla="*/ 0 w 625551"/>
                <a:gd name="connsiteY5" fmla="*/ 280565 h 384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25551" h="384826">
                  <a:moveTo>
                    <a:pt x="0" y="0"/>
                  </a:moveTo>
                  <a:lnTo>
                    <a:pt x="625551" y="0"/>
                  </a:lnTo>
                  <a:lnTo>
                    <a:pt x="625551" y="280565"/>
                  </a:lnTo>
                  <a:cubicBezTo>
                    <a:pt x="625551" y="338147"/>
                    <a:pt x="578872" y="384826"/>
                    <a:pt x="521290" y="384826"/>
                  </a:cubicBezTo>
                  <a:lnTo>
                    <a:pt x="104261" y="384826"/>
                  </a:lnTo>
                  <a:cubicBezTo>
                    <a:pt x="46679" y="384826"/>
                    <a:pt x="0" y="338147"/>
                    <a:pt x="0" y="28056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" name="任意多边形: 形状 8"/>
            <p:cNvSpPr/>
            <p:nvPr userDrawn="1">
              <p:custDataLst>
                <p:tags r:id="rId8"/>
              </p:custDataLst>
            </p:nvPr>
          </p:nvSpPr>
          <p:spPr>
            <a:xfrm>
              <a:off x="17950" y="9110"/>
              <a:ext cx="810" cy="1690"/>
            </a:xfrm>
            <a:custGeom>
              <a:avLst/>
              <a:gdLst>
                <a:gd name="connsiteX0" fmla="*/ 85680 w 514069"/>
                <a:gd name="connsiteY0" fmla="*/ 0 h 1073154"/>
                <a:gd name="connsiteX1" fmla="*/ 428389 w 514069"/>
                <a:gd name="connsiteY1" fmla="*/ 0 h 1073154"/>
                <a:gd name="connsiteX2" fmla="*/ 514069 w 514069"/>
                <a:gd name="connsiteY2" fmla="*/ 85680 h 1073154"/>
                <a:gd name="connsiteX3" fmla="*/ 514069 w 514069"/>
                <a:gd name="connsiteY3" fmla="*/ 1073154 h 1073154"/>
                <a:gd name="connsiteX4" fmla="*/ 0 w 514069"/>
                <a:gd name="connsiteY4" fmla="*/ 1073154 h 1073154"/>
                <a:gd name="connsiteX5" fmla="*/ 0 w 514069"/>
                <a:gd name="connsiteY5" fmla="*/ 85680 h 1073154"/>
                <a:gd name="connsiteX6" fmla="*/ 85680 w 514069"/>
                <a:gd name="connsiteY6" fmla="*/ 0 h 1073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4069" h="1073154">
                  <a:moveTo>
                    <a:pt x="85680" y="0"/>
                  </a:moveTo>
                  <a:lnTo>
                    <a:pt x="428389" y="0"/>
                  </a:lnTo>
                  <a:cubicBezTo>
                    <a:pt x="475709" y="0"/>
                    <a:pt x="514069" y="38360"/>
                    <a:pt x="514069" y="85680"/>
                  </a:cubicBezTo>
                  <a:lnTo>
                    <a:pt x="514069" y="1073154"/>
                  </a:lnTo>
                  <a:lnTo>
                    <a:pt x="0" y="1073154"/>
                  </a:lnTo>
                  <a:lnTo>
                    <a:pt x="0" y="85680"/>
                  </a:lnTo>
                  <a:cubicBezTo>
                    <a:pt x="0" y="38360"/>
                    <a:pt x="38360" y="0"/>
                    <a:pt x="856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2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2020/6/29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>
            <p:custDataLst>
              <p:tags r:id="rId1"/>
            </p:custDataLst>
          </p:nvPr>
        </p:nvGrpSpPr>
        <p:grpSpPr>
          <a:xfrm>
            <a:off x="254000" y="0"/>
            <a:ext cx="11658600" cy="6858000"/>
            <a:chOff x="400" y="0"/>
            <a:chExt cx="18360" cy="10800"/>
          </a:xfrm>
        </p:grpSpPr>
        <p:sp>
          <p:nvSpPr>
            <p:cNvPr id="8" name="任意多边形: 形状 7"/>
            <p:cNvSpPr/>
            <p:nvPr userDrawn="1">
              <p:custDataLst>
                <p:tags r:id="rId6"/>
              </p:custDataLst>
            </p:nvPr>
          </p:nvSpPr>
          <p:spPr>
            <a:xfrm>
              <a:off x="400" y="0"/>
              <a:ext cx="985" cy="606"/>
            </a:xfrm>
            <a:custGeom>
              <a:avLst/>
              <a:gdLst>
                <a:gd name="connsiteX0" fmla="*/ 0 w 625551"/>
                <a:gd name="connsiteY0" fmla="*/ 0 h 384826"/>
                <a:gd name="connsiteX1" fmla="*/ 625551 w 625551"/>
                <a:gd name="connsiteY1" fmla="*/ 0 h 384826"/>
                <a:gd name="connsiteX2" fmla="*/ 625551 w 625551"/>
                <a:gd name="connsiteY2" fmla="*/ 280565 h 384826"/>
                <a:gd name="connsiteX3" fmla="*/ 521290 w 625551"/>
                <a:gd name="connsiteY3" fmla="*/ 384826 h 384826"/>
                <a:gd name="connsiteX4" fmla="*/ 104261 w 625551"/>
                <a:gd name="connsiteY4" fmla="*/ 384826 h 384826"/>
                <a:gd name="connsiteX5" fmla="*/ 0 w 625551"/>
                <a:gd name="connsiteY5" fmla="*/ 280565 h 384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25551" h="384826">
                  <a:moveTo>
                    <a:pt x="0" y="0"/>
                  </a:moveTo>
                  <a:lnTo>
                    <a:pt x="625551" y="0"/>
                  </a:lnTo>
                  <a:lnTo>
                    <a:pt x="625551" y="280565"/>
                  </a:lnTo>
                  <a:cubicBezTo>
                    <a:pt x="625551" y="338147"/>
                    <a:pt x="578872" y="384826"/>
                    <a:pt x="521290" y="384826"/>
                  </a:cubicBezTo>
                  <a:lnTo>
                    <a:pt x="104261" y="384826"/>
                  </a:lnTo>
                  <a:cubicBezTo>
                    <a:pt x="46679" y="384826"/>
                    <a:pt x="0" y="338147"/>
                    <a:pt x="0" y="28056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" name="任意多边形: 形状 8"/>
            <p:cNvSpPr/>
            <p:nvPr userDrawn="1">
              <p:custDataLst>
                <p:tags r:id="rId7"/>
              </p:custDataLst>
            </p:nvPr>
          </p:nvSpPr>
          <p:spPr>
            <a:xfrm>
              <a:off x="17950" y="9110"/>
              <a:ext cx="810" cy="1690"/>
            </a:xfrm>
            <a:custGeom>
              <a:avLst/>
              <a:gdLst>
                <a:gd name="connsiteX0" fmla="*/ 85680 w 514069"/>
                <a:gd name="connsiteY0" fmla="*/ 0 h 1073154"/>
                <a:gd name="connsiteX1" fmla="*/ 428389 w 514069"/>
                <a:gd name="connsiteY1" fmla="*/ 0 h 1073154"/>
                <a:gd name="connsiteX2" fmla="*/ 514069 w 514069"/>
                <a:gd name="connsiteY2" fmla="*/ 85680 h 1073154"/>
                <a:gd name="connsiteX3" fmla="*/ 514069 w 514069"/>
                <a:gd name="connsiteY3" fmla="*/ 1073154 h 1073154"/>
                <a:gd name="connsiteX4" fmla="*/ 0 w 514069"/>
                <a:gd name="connsiteY4" fmla="*/ 1073154 h 1073154"/>
                <a:gd name="connsiteX5" fmla="*/ 0 w 514069"/>
                <a:gd name="connsiteY5" fmla="*/ 85680 h 1073154"/>
                <a:gd name="connsiteX6" fmla="*/ 85680 w 514069"/>
                <a:gd name="connsiteY6" fmla="*/ 0 h 1073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4069" h="1073154">
                  <a:moveTo>
                    <a:pt x="85680" y="0"/>
                  </a:moveTo>
                  <a:lnTo>
                    <a:pt x="428389" y="0"/>
                  </a:lnTo>
                  <a:cubicBezTo>
                    <a:pt x="475709" y="0"/>
                    <a:pt x="514069" y="38360"/>
                    <a:pt x="514069" y="85680"/>
                  </a:cubicBezTo>
                  <a:lnTo>
                    <a:pt x="514069" y="1073154"/>
                  </a:lnTo>
                  <a:lnTo>
                    <a:pt x="0" y="1073154"/>
                  </a:lnTo>
                  <a:lnTo>
                    <a:pt x="0" y="85680"/>
                  </a:lnTo>
                  <a:cubicBezTo>
                    <a:pt x="0" y="38360"/>
                    <a:pt x="38360" y="0"/>
                    <a:pt x="856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2020/6/29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69930" y="952508"/>
            <a:ext cx="10852237" cy="5388907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 userDrawn="1">
            <p:custDataLst>
              <p:tags r:id="rId1"/>
            </p:custDataLst>
          </p:nvPr>
        </p:nvGrpSpPr>
        <p:grpSpPr>
          <a:xfrm>
            <a:off x="2912745" y="2359025"/>
            <a:ext cx="6346190" cy="1548765"/>
            <a:chOff x="4587" y="3715"/>
            <a:chExt cx="9994" cy="2439"/>
          </a:xfrm>
        </p:grpSpPr>
        <p:sp>
          <p:nvSpPr>
            <p:cNvPr id="6" name="圆角矩形 3"/>
            <p:cNvSpPr/>
            <p:nvPr userDrawn="1">
              <p:custDataLst>
                <p:tags r:id="rId7"/>
              </p:custDataLst>
            </p:nvPr>
          </p:nvSpPr>
          <p:spPr>
            <a:xfrm>
              <a:off x="4587" y="3715"/>
              <a:ext cx="1218" cy="1286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" name="圆角矩形 4"/>
            <p:cNvSpPr/>
            <p:nvPr userDrawn="1">
              <p:custDataLst>
                <p:tags r:id="rId8"/>
              </p:custDataLst>
            </p:nvPr>
          </p:nvSpPr>
          <p:spPr>
            <a:xfrm>
              <a:off x="13955" y="5492"/>
              <a:ext cx="627" cy="662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2020/6/29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3561347" y="2767279"/>
            <a:ext cx="5354053" cy="1200329"/>
          </a:xfrm>
        </p:spPr>
        <p:txBody>
          <a:bodyPr vert="horz" lIns="90000" tIns="46800" rIns="90000" bIns="0" rtlCol="0" anchor="b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8000" b="1" i="0" u="none" strike="noStrike" kern="1200" cap="none" spc="6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编辑标题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3559175" y="4064091"/>
            <a:ext cx="5356225" cy="661476"/>
          </a:xfrm>
        </p:spPr>
        <p:txBody>
          <a:bodyPr lIns="90000" rIns="90000" bIns="46800"/>
          <a:lstStyle>
            <a:lvl1pPr marL="0" indent="0" algn="ctr"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>
            <p:custDataLst>
              <p:tags r:id="rId1"/>
            </p:custDataLst>
          </p:nvPr>
        </p:nvGrpSpPr>
        <p:grpSpPr>
          <a:xfrm>
            <a:off x="254000" y="0"/>
            <a:ext cx="11658600" cy="6858000"/>
            <a:chOff x="400" y="0"/>
            <a:chExt cx="18360" cy="10800"/>
          </a:xfrm>
        </p:grpSpPr>
        <p:sp>
          <p:nvSpPr>
            <p:cNvPr id="15" name="任意多边形: 形状 14"/>
            <p:cNvSpPr/>
            <p:nvPr userDrawn="1">
              <p:custDataLst>
                <p:tags r:id="rId6"/>
              </p:custDataLst>
            </p:nvPr>
          </p:nvSpPr>
          <p:spPr>
            <a:xfrm>
              <a:off x="400" y="0"/>
              <a:ext cx="985" cy="606"/>
            </a:xfrm>
            <a:custGeom>
              <a:avLst/>
              <a:gdLst>
                <a:gd name="connsiteX0" fmla="*/ 0 w 625551"/>
                <a:gd name="connsiteY0" fmla="*/ 0 h 384826"/>
                <a:gd name="connsiteX1" fmla="*/ 625551 w 625551"/>
                <a:gd name="connsiteY1" fmla="*/ 0 h 384826"/>
                <a:gd name="connsiteX2" fmla="*/ 625551 w 625551"/>
                <a:gd name="connsiteY2" fmla="*/ 280565 h 384826"/>
                <a:gd name="connsiteX3" fmla="*/ 521290 w 625551"/>
                <a:gd name="connsiteY3" fmla="*/ 384826 h 384826"/>
                <a:gd name="connsiteX4" fmla="*/ 104261 w 625551"/>
                <a:gd name="connsiteY4" fmla="*/ 384826 h 384826"/>
                <a:gd name="connsiteX5" fmla="*/ 0 w 625551"/>
                <a:gd name="connsiteY5" fmla="*/ 280565 h 384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25551" h="384826">
                  <a:moveTo>
                    <a:pt x="0" y="0"/>
                  </a:moveTo>
                  <a:lnTo>
                    <a:pt x="625551" y="0"/>
                  </a:lnTo>
                  <a:lnTo>
                    <a:pt x="625551" y="280565"/>
                  </a:lnTo>
                  <a:cubicBezTo>
                    <a:pt x="625551" y="338147"/>
                    <a:pt x="578872" y="384826"/>
                    <a:pt x="521290" y="384826"/>
                  </a:cubicBezTo>
                  <a:lnTo>
                    <a:pt x="104261" y="384826"/>
                  </a:lnTo>
                  <a:cubicBezTo>
                    <a:pt x="46679" y="384826"/>
                    <a:pt x="0" y="338147"/>
                    <a:pt x="0" y="28056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6" name="任意多边形: 形状 15"/>
            <p:cNvSpPr/>
            <p:nvPr userDrawn="1">
              <p:custDataLst>
                <p:tags r:id="rId7"/>
              </p:custDataLst>
            </p:nvPr>
          </p:nvSpPr>
          <p:spPr>
            <a:xfrm>
              <a:off x="17950" y="9110"/>
              <a:ext cx="810" cy="1690"/>
            </a:xfrm>
            <a:custGeom>
              <a:avLst/>
              <a:gdLst>
                <a:gd name="connsiteX0" fmla="*/ 85680 w 514069"/>
                <a:gd name="connsiteY0" fmla="*/ 0 h 1073154"/>
                <a:gd name="connsiteX1" fmla="*/ 428389 w 514069"/>
                <a:gd name="connsiteY1" fmla="*/ 0 h 1073154"/>
                <a:gd name="connsiteX2" fmla="*/ 514069 w 514069"/>
                <a:gd name="connsiteY2" fmla="*/ 85680 h 1073154"/>
                <a:gd name="connsiteX3" fmla="*/ 514069 w 514069"/>
                <a:gd name="connsiteY3" fmla="*/ 1073154 h 1073154"/>
                <a:gd name="connsiteX4" fmla="*/ 0 w 514069"/>
                <a:gd name="connsiteY4" fmla="*/ 1073154 h 1073154"/>
                <a:gd name="connsiteX5" fmla="*/ 0 w 514069"/>
                <a:gd name="connsiteY5" fmla="*/ 85680 h 1073154"/>
                <a:gd name="connsiteX6" fmla="*/ 85680 w 514069"/>
                <a:gd name="connsiteY6" fmla="*/ 0 h 1073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4069" h="1073154">
                  <a:moveTo>
                    <a:pt x="85680" y="0"/>
                  </a:moveTo>
                  <a:lnTo>
                    <a:pt x="428389" y="0"/>
                  </a:lnTo>
                  <a:cubicBezTo>
                    <a:pt x="475709" y="0"/>
                    <a:pt x="514069" y="38360"/>
                    <a:pt x="514069" y="85680"/>
                  </a:cubicBezTo>
                  <a:lnTo>
                    <a:pt x="514069" y="1073154"/>
                  </a:lnTo>
                  <a:lnTo>
                    <a:pt x="0" y="1073154"/>
                  </a:lnTo>
                  <a:lnTo>
                    <a:pt x="0" y="85680"/>
                  </a:lnTo>
                  <a:cubicBezTo>
                    <a:pt x="0" y="38360"/>
                    <a:pt x="38360" y="0"/>
                    <a:pt x="856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2"/>
            </p:custDataLst>
          </p:nvPr>
        </p:nvSpPr>
        <p:spPr>
          <a:xfrm>
            <a:off x="838200" y="794326"/>
            <a:ext cx="10515600" cy="540484"/>
          </a:xfrm>
        </p:spPr>
        <p:txBody>
          <a:bodyPr>
            <a:normAutofit/>
          </a:bodyPr>
          <a:lstStyle>
            <a:lvl1pPr>
              <a:defRPr sz="2200" b="1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3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2020/6/29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4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>
            <p:custDataLst>
              <p:tags r:id="rId1"/>
            </p:custDataLst>
          </p:nvPr>
        </p:nvSpPr>
        <p:spPr>
          <a:xfrm>
            <a:off x="292800" y="304200"/>
            <a:ext cx="11606400" cy="6249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baseline="0">
              <a:solidFill>
                <a:schemeClr val="tx1">
                  <a:lumMod val="85000"/>
                  <a:lumOff val="15000"/>
                </a:schemeClr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2"/>
            </p:custDataLst>
          </p:nvPr>
        </p:nvSpPr>
        <p:spPr>
          <a:xfrm>
            <a:off x="1281600" y="1249200"/>
            <a:ext cx="9626400" cy="723600"/>
          </a:xfrm>
        </p:spPr>
        <p:txBody>
          <a:bodyPr anchor="ctr"/>
          <a:lstStyle>
            <a:lvl1pPr>
              <a:defRPr sz="3200" b="1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7" name="内容占位符 6"/>
          <p:cNvSpPr>
            <a:spLocks noGrp="1"/>
          </p:cNvSpPr>
          <p:nvPr userDrawn="1">
            <p:ph sz="quarter" idx="13" hasCustomPrompt="1"/>
            <p:custDataLst>
              <p:tags r:id="rId3"/>
            </p:custDataLst>
          </p:nvPr>
        </p:nvSpPr>
        <p:spPr>
          <a:xfrm>
            <a:off x="1281113" y="2163600"/>
            <a:ext cx="9626600" cy="3445200"/>
          </a:xfrm>
        </p:spPr>
        <p:txBody>
          <a:bodyPr>
            <a:normAutofit/>
          </a:bodyPr>
          <a:lstStyle>
            <a:lvl1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2020/6/29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grpSp>
        <p:nvGrpSpPr>
          <p:cNvPr id="6" name="组合 5"/>
          <p:cNvGrpSpPr/>
          <p:nvPr userDrawn="1">
            <p:custDataLst>
              <p:tags r:id="rId7"/>
            </p:custDataLst>
          </p:nvPr>
        </p:nvGrpSpPr>
        <p:grpSpPr>
          <a:xfrm>
            <a:off x="508635" y="551815"/>
            <a:ext cx="802640" cy="740410"/>
            <a:chOff x="801" y="869"/>
            <a:chExt cx="1264" cy="1166"/>
          </a:xfrm>
        </p:grpSpPr>
        <p:sp>
          <p:nvSpPr>
            <p:cNvPr id="12" name="圆角矩形 4"/>
            <p:cNvSpPr/>
            <p:nvPr userDrawn="1">
              <p:custDataLst>
                <p:tags r:id="rId8"/>
              </p:custDataLst>
            </p:nvPr>
          </p:nvSpPr>
          <p:spPr>
            <a:xfrm>
              <a:off x="801" y="1313"/>
              <a:ext cx="684" cy="722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3" name="圆角矩形 4"/>
            <p:cNvSpPr/>
            <p:nvPr userDrawn="1">
              <p:custDataLst>
                <p:tags r:id="rId9"/>
              </p:custDataLst>
            </p:nvPr>
          </p:nvSpPr>
          <p:spPr>
            <a:xfrm>
              <a:off x="1645" y="869"/>
              <a:ext cx="421" cy="444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4823460" cy="685863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sym typeface="+mn-ea"/>
            </a:endParaRPr>
          </a:p>
        </p:txBody>
      </p:sp>
      <p:sp>
        <p:nvSpPr>
          <p:cNvPr id="11" name="六边形 10"/>
          <p:cNvSpPr/>
          <p:nvPr userDrawn="1">
            <p:custDataLst>
              <p:tags r:id="rId2"/>
            </p:custDataLst>
          </p:nvPr>
        </p:nvSpPr>
        <p:spPr>
          <a:xfrm rot="5400000">
            <a:off x="487222" y="5655401"/>
            <a:ext cx="1058533" cy="912529"/>
          </a:xfrm>
          <a:prstGeom prst="hexagon">
            <a:avLst>
              <a:gd name="adj" fmla="val 28602"/>
              <a:gd name="vf" fmla="val 115470"/>
            </a:avLst>
          </a:prstGeom>
          <a:noFill/>
          <a:ln w="28575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6" name="任意多边形: 形状 15"/>
          <p:cNvSpPr/>
          <p:nvPr userDrawn="1">
            <p:custDataLst>
              <p:tags r:id="rId3"/>
            </p:custDataLst>
          </p:nvPr>
        </p:nvSpPr>
        <p:spPr>
          <a:xfrm rot="5400000">
            <a:off x="-77295" y="5764217"/>
            <a:ext cx="1171078" cy="1016489"/>
          </a:xfrm>
          <a:custGeom>
            <a:avLst/>
            <a:gdLst>
              <a:gd name="connsiteX0" fmla="*/ 0 w 1171078"/>
              <a:gd name="connsiteY0" fmla="*/ 727700 h 1016489"/>
              <a:gd name="connsiteX1" fmla="*/ 416274 w 1171078"/>
              <a:gd name="connsiteY1" fmla="*/ 0 h 1016489"/>
              <a:gd name="connsiteX2" fmla="*/ 1171078 w 1171078"/>
              <a:gd name="connsiteY2" fmla="*/ 0 h 1016489"/>
              <a:gd name="connsiteX3" fmla="*/ 1171078 w 1171078"/>
              <a:gd name="connsiteY3" fmla="*/ 1016489 h 1016489"/>
              <a:gd name="connsiteX4" fmla="*/ 165199 w 1171078"/>
              <a:gd name="connsiteY4" fmla="*/ 1016489 h 1016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71078" h="1016489">
                <a:moveTo>
                  <a:pt x="0" y="727700"/>
                </a:moveTo>
                <a:lnTo>
                  <a:pt x="416274" y="0"/>
                </a:lnTo>
                <a:lnTo>
                  <a:pt x="1171078" y="0"/>
                </a:lnTo>
                <a:lnTo>
                  <a:pt x="1171078" y="1016489"/>
                </a:lnTo>
                <a:lnTo>
                  <a:pt x="165199" y="1016489"/>
                </a:lnTo>
                <a:close/>
              </a:path>
            </a:pathLst>
          </a:custGeom>
          <a:solidFill>
            <a:schemeClr val="bg1">
              <a:alpha val="33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4"/>
            </p:custDataLst>
          </p:nvPr>
        </p:nvSpPr>
        <p:spPr>
          <a:xfrm>
            <a:off x="583200" y="770400"/>
            <a:ext cx="3960000" cy="882000"/>
          </a:xfrm>
        </p:spPr>
        <p:txBody>
          <a:bodyPr anchor="ctr">
            <a:normAutofit/>
          </a:bodyPr>
          <a:lstStyle>
            <a:lvl1pPr>
              <a:defRPr sz="3200" b="1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单击编辑标题</a:t>
            </a:r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2020/6/29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 userDrawn="1">
            <p:ph type="body" sz="quarter" idx="13"/>
            <p:custDataLst>
              <p:tags r:id="rId8"/>
            </p:custDataLst>
          </p:nvPr>
        </p:nvSpPr>
        <p:spPr>
          <a:xfrm>
            <a:off x="586800" y="1764000"/>
            <a:ext cx="3956400" cy="4093200"/>
          </a:xfrm>
        </p:spPr>
        <p:txBody>
          <a:bodyPr>
            <a:normAutofit/>
          </a:bodyPr>
          <a:lstStyle>
            <a:lvl1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</a:p>
        </p:txBody>
      </p:sp>
      <p:sp>
        <p:nvSpPr>
          <p:cNvPr id="9" name="内容占位符 8"/>
          <p:cNvSpPr>
            <a:spLocks noGrp="1"/>
          </p:cNvSpPr>
          <p:nvPr userDrawn="1">
            <p:ph sz="quarter" idx="14"/>
            <p:custDataLst>
              <p:tags r:id="rId9"/>
            </p:custDataLst>
          </p:nvPr>
        </p:nvSpPr>
        <p:spPr>
          <a:xfrm>
            <a:off x="5101200" y="769938"/>
            <a:ext cx="6480000" cy="5087937"/>
          </a:xfrm>
        </p:spPr>
        <p:txBody>
          <a:bodyPr>
            <a:normAutofit/>
          </a:bodyPr>
          <a:lstStyle>
            <a:lvl1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>
                <a:sym typeface="+mn-ea"/>
              </a:rPr>
              <a:t>第</a:t>
            </a:r>
            <a:r>
              <a:rPr lang="zh-CN" altLang="en-US"/>
              <a:t>二级</a:t>
            </a:r>
          </a:p>
          <a:p>
            <a:pPr lvl="2"/>
            <a:r>
              <a:rPr lang="zh-CN" altLang="en-US">
                <a:sym typeface="+mn-ea"/>
              </a:rPr>
              <a:t>第</a:t>
            </a:r>
            <a:r>
              <a:rPr lang="zh-CN" altLang="en-US"/>
              <a:t>三级</a:t>
            </a:r>
          </a:p>
          <a:p>
            <a:pPr lvl="3"/>
            <a:r>
              <a:rPr lang="zh-CN" altLang="en-US">
                <a:sym typeface="+mn-ea"/>
              </a:rPr>
              <a:t>第</a:t>
            </a:r>
            <a:r>
              <a:rPr lang="zh-CN" altLang="en-US"/>
              <a:t>四级</a:t>
            </a:r>
          </a:p>
          <a:p>
            <a:pPr lvl="4"/>
            <a:r>
              <a:rPr lang="zh-CN" altLang="en-US">
                <a:sym typeface="+mn-ea"/>
              </a:rPr>
              <a:t>第</a:t>
            </a:r>
            <a:r>
              <a:rPr lang="zh-CN" altLang="en-US"/>
              <a:t>五级</a:t>
            </a:r>
            <a:endParaRPr lang="zh-CN" altLang="en-US" dirty="0"/>
          </a:p>
        </p:txBody>
      </p:sp>
      <p:grpSp>
        <p:nvGrpSpPr>
          <p:cNvPr id="6" name="组合 5"/>
          <p:cNvGrpSpPr/>
          <p:nvPr userDrawn="1">
            <p:custDataLst>
              <p:tags r:id="rId10"/>
            </p:custDataLst>
          </p:nvPr>
        </p:nvGrpSpPr>
        <p:grpSpPr>
          <a:xfrm>
            <a:off x="217805" y="281940"/>
            <a:ext cx="11748770" cy="6394450"/>
            <a:chOff x="343" y="444"/>
            <a:chExt cx="18502" cy="10070"/>
          </a:xfrm>
        </p:grpSpPr>
        <p:pic>
          <p:nvPicPr>
            <p:cNvPr id="12" name="图形 11"/>
            <p:cNvPicPr>
              <a:picLocks noChangeAspect="1"/>
            </p:cNvPicPr>
            <p:nvPr userDrawn="1">
              <p:custDataLst>
                <p:tags r:id="rId11"/>
              </p:custDataLst>
            </p:nvPr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8093" y="9874"/>
              <a:ext cx="752" cy="640"/>
            </a:xfrm>
            <a:prstGeom prst="rect">
              <a:avLst/>
            </a:prstGeom>
          </p:spPr>
        </p:pic>
        <p:pic>
          <p:nvPicPr>
            <p:cNvPr id="14" name="图形 13"/>
            <p:cNvPicPr>
              <a:picLocks noChangeAspect="1"/>
            </p:cNvPicPr>
            <p:nvPr userDrawn="1">
              <p:custDataLst>
                <p:tags r:id="rId12"/>
              </p:custDataLst>
            </p:nvPr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343" y="444"/>
              <a:ext cx="752" cy="640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2664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olidFill>
                <a:schemeClr val="tx1">
                  <a:lumMod val="85000"/>
                  <a:lumOff val="15000"/>
                </a:schemeClr>
              </a:solidFill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 userDrawn="1">
            <p:ph type="title"/>
            <p:custDataLst>
              <p:tags r:id="rId2"/>
            </p:custDataLst>
          </p:nvPr>
        </p:nvSpPr>
        <p:spPr>
          <a:xfrm>
            <a:off x="612000" y="781200"/>
            <a:ext cx="10976400" cy="626400"/>
          </a:xfrm>
        </p:spPr>
        <p:txBody>
          <a:bodyPr anchor="ctr">
            <a:normAutofit/>
          </a:bodyPr>
          <a:lstStyle>
            <a:lvl1pPr algn="ctr">
              <a:defRPr sz="3600" b="1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2020/6/29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 userDrawn="1">
            <p:ph type="body" sz="quarter" idx="13"/>
            <p:custDataLst>
              <p:tags r:id="rId6"/>
            </p:custDataLst>
          </p:nvPr>
        </p:nvSpPr>
        <p:spPr>
          <a:xfrm>
            <a:off x="612000" y="1659600"/>
            <a:ext cx="10975975" cy="828000"/>
          </a:xfrm>
        </p:spPr>
        <p:txBody>
          <a:bodyPr>
            <a:normAutofit/>
          </a:bodyPr>
          <a:lstStyle>
            <a:lvl1pPr algn="ctr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defRPr sz="1600" cap="all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9" name="内容占位符 8"/>
          <p:cNvSpPr>
            <a:spLocks noGrp="1"/>
          </p:cNvSpPr>
          <p:nvPr userDrawn="1">
            <p:ph sz="quarter" idx="14"/>
            <p:custDataLst>
              <p:tags r:id="rId7"/>
            </p:custDataLst>
          </p:nvPr>
        </p:nvSpPr>
        <p:spPr>
          <a:xfrm>
            <a:off x="612775" y="2808000"/>
            <a:ext cx="10965600" cy="3430800"/>
          </a:xfrm>
        </p:spPr>
        <p:txBody>
          <a:bodyPr>
            <a:normAutofit/>
          </a:bodyPr>
          <a:lstStyle>
            <a:lvl1pPr>
              <a:lnSpc>
                <a:spcPct val="130000"/>
              </a:lnSpc>
              <a:spcAft>
                <a:spcPts val="1000"/>
              </a:spcAft>
              <a:defRPr sz="1600" cap="all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>
              <a:lnSpc>
                <a:spcPct val="130000"/>
              </a:lnSpc>
              <a:spcAft>
                <a:spcPts val="1000"/>
              </a:spcAft>
              <a:defRPr sz="1600" cap="all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>
              <a:lnSpc>
                <a:spcPct val="130000"/>
              </a:lnSpc>
              <a:spcAft>
                <a:spcPts val="1000"/>
              </a:spcAft>
              <a:defRPr sz="1600" cap="all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>
              <a:lnSpc>
                <a:spcPct val="130000"/>
              </a:lnSpc>
              <a:spcAft>
                <a:spcPts val="1000"/>
              </a:spcAft>
              <a:defRPr sz="1600" cap="all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>
              <a:lnSpc>
                <a:spcPct val="130000"/>
              </a:lnSpc>
              <a:spcAft>
                <a:spcPts val="1000"/>
              </a:spcAft>
              <a:defRPr sz="1600" cap="all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</a:p>
        </p:txBody>
      </p:sp>
      <p:sp>
        <p:nvSpPr>
          <p:cNvPr id="17" name="任意多边形: 形状 16"/>
          <p:cNvSpPr/>
          <p:nvPr userDrawn="1">
            <p:custDataLst>
              <p:tags r:id="rId8"/>
            </p:custDataLst>
          </p:nvPr>
        </p:nvSpPr>
        <p:spPr>
          <a:xfrm>
            <a:off x="254277" y="0"/>
            <a:ext cx="625551" cy="384826"/>
          </a:xfrm>
          <a:custGeom>
            <a:avLst/>
            <a:gdLst>
              <a:gd name="connsiteX0" fmla="*/ 0 w 625551"/>
              <a:gd name="connsiteY0" fmla="*/ 0 h 384826"/>
              <a:gd name="connsiteX1" fmla="*/ 625551 w 625551"/>
              <a:gd name="connsiteY1" fmla="*/ 0 h 384826"/>
              <a:gd name="connsiteX2" fmla="*/ 625551 w 625551"/>
              <a:gd name="connsiteY2" fmla="*/ 280565 h 384826"/>
              <a:gd name="connsiteX3" fmla="*/ 521290 w 625551"/>
              <a:gd name="connsiteY3" fmla="*/ 384826 h 384826"/>
              <a:gd name="connsiteX4" fmla="*/ 104261 w 625551"/>
              <a:gd name="connsiteY4" fmla="*/ 384826 h 384826"/>
              <a:gd name="connsiteX5" fmla="*/ 0 w 625551"/>
              <a:gd name="connsiteY5" fmla="*/ 280565 h 384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5551" h="384826">
                <a:moveTo>
                  <a:pt x="0" y="0"/>
                </a:moveTo>
                <a:lnTo>
                  <a:pt x="625551" y="0"/>
                </a:lnTo>
                <a:lnTo>
                  <a:pt x="625551" y="280565"/>
                </a:lnTo>
                <a:cubicBezTo>
                  <a:pt x="625551" y="338147"/>
                  <a:pt x="578872" y="384826"/>
                  <a:pt x="521290" y="384826"/>
                </a:cubicBezTo>
                <a:lnTo>
                  <a:pt x="104261" y="384826"/>
                </a:lnTo>
                <a:cubicBezTo>
                  <a:pt x="46679" y="384826"/>
                  <a:pt x="0" y="338147"/>
                  <a:pt x="0" y="28056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 userDrawn="1">
            <p:custDataLst>
              <p:tags r:id="rId1"/>
            </p:custDataLst>
          </p:nvPr>
        </p:nvSpPr>
        <p:spPr>
          <a:xfrm>
            <a:off x="0" y="5041901"/>
            <a:ext cx="12192000" cy="182879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olidFill>
                <a:schemeClr val="tx1">
                  <a:lumMod val="85000"/>
                  <a:lumOff val="15000"/>
                </a:schemeClr>
              </a:solidFill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 userDrawn="1">
            <p:ph type="title"/>
            <p:custDataLst>
              <p:tags r:id="rId2"/>
            </p:custDataLst>
          </p:nvPr>
        </p:nvSpPr>
        <p:spPr>
          <a:xfrm>
            <a:off x="604800" y="669600"/>
            <a:ext cx="10976400" cy="565200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defRPr sz="3200" b="1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2020/6/29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 userDrawn="1">
            <p:ph sz="quarter" idx="13"/>
            <p:custDataLst>
              <p:tags r:id="rId6"/>
            </p:custDataLst>
          </p:nvPr>
        </p:nvSpPr>
        <p:spPr>
          <a:xfrm>
            <a:off x="604837" y="1681200"/>
            <a:ext cx="10990800" cy="3211200"/>
          </a:xfrm>
        </p:spPr>
        <p:txBody>
          <a:bodyPr>
            <a:normAutofit/>
          </a:bodyPr>
          <a:lstStyle>
            <a:lvl1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</a:p>
        </p:txBody>
      </p:sp>
      <p:sp>
        <p:nvSpPr>
          <p:cNvPr id="9" name="文本占位符 8"/>
          <p:cNvSpPr>
            <a:spLocks noGrp="1"/>
          </p:cNvSpPr>
          <p:nvPr userDrawn="1">
            <p:ph type="body" sz="quarter" idx="14"/>
            <p:custDataLst>
              <p:tags r:id="rId7"/>
            </p:custDataLst>
          </p:nvPr>
        </p:nvSpPr>
        <p:spPr>
          <a:xfrm>
            <a:off x="594000" y="5180400"/>
            <a:ext cx="11001600" cy="10116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None/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1" name="任意多边形: 形状 10"/>
          <p:cNvSpPr/>
          <p:nvPr userDrawn="1">
            <p:custDataLst>
              <p:tags r:id="rId8"/>
            </p:custDataLst>
          </p:nvPr>
        </p:nvSpPr>
        <p:spPr>
          <a:xfrm>
            <a:off x="254277" y="0"/>
            <a:ext cx="625551" cy="384826"/>
          </a:xfrm>
          <a:custGeom>
            <a:avLst/>
            <a:gdLst>
              <a:gd name="connsiteX0" fmla="*/ 0 w 625551"/>
              <a:gd name="connsiteY0" fmla="*/ 0 h 384826"/>
              <a:gd name="connsiteX1" fmla="*/ 625551 w 625551"/>
              <a:gd name="connsiteY1" fmla="*/ 0 h 384826"/>
              <a:gd name="connsiteX2" fmla="*/ 625551 w 625551"/>
              <a:gd name="connsiteY2" fmla="*/ 280565 h 384826"/>
              <a:gd name="connsiteX3" fmla="*/ 521290 w 625551"/>
              <a:gd name="connsiteY3" fmla="*/ 384826 h 384826"/>
              <a:gd name="connsiteX4" fmla="*/ 104261 w 625551"/>
              <a:gd name="connsiteY4" fmla="*/ 384826 h 384826"/>
              <a:gd name="connsiteX5" fmla="*/ 0 w 625551"/>
              <a:gd name="connsiteY5" fmla="*/ 280565 h 384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5551" h="384826">
                <a:moveTo>
                  <a:pt x="0" y="0"/>
                </a:moveTo>
                <a:lnTo>
                  <a:pt x="625551" y="0"/>
                </a:lnTo>
                <a:lnTo>
                  <a:pt x="625551" y="280565"/>
                </a:lnTo>
                <a:cubicBezTo>
                  <a:pt x="625551" y="338147"/>
                  <a:pt x="578872" y="384826"/>
                  <a:pt x="521290" y="384826"/>
                </a:cubicBezTo>
                <a:lnTo>
                  <a:pt x="104261" y="384826"/>
                </a:lnTo>
                <a:cubicBezTo>
                  <a:pt x="46679" y="384826"/>
                  <a:pt x="0" y="338147"/>
                  <a:pt x="0" y="28056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914407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 altLang="zh-CN">
              <a:solidFill>
                <a:schemeClr val="tx1">
                  <a:lumMod val="85000"/>
                  <a:lumOff val="15000"/>
                </a:schemeClr>
              </a:solidFill>
              <a:latin typeface="Viner Hand ITC" panose="03070502030502020203" charset="0"/>
              <a:cs typeface="Viner Hand ITC" panose="03070502030502020203" charset="0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79600" y="237600"/>
            <a:ext cx="11037600" cy="441964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2400" b="1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3"/>
            </p:custDataLst>
          </p:nvPr>
        </p:nvSpPr>
        <p:spPr>
          <a:xfrm>
            <a:off x="579600" y="1663200"/>
            <a:ext cx="5342400" cy="2894400"/>
          </a:xfrm>
        </p:spPr>
        <p:txBody>
          <a:bodyPr/>
          <a:lstStyle>
            <a:lvl1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二级</a:t>
            </a:r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三级</a:t>
            </a:r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四级</a:t>
            </a:r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2020/6/29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7"/>
            </p:custDataLst>
          </p:nvPr>
        </p:nvSpPr>
        <p:spPr>
          <a:xfrm>
            <a:off x="6242400" y="1663200"/>
            <a:ext cx="5367600" cy="2894400"/>
          </a:xfrm>
        </p:spPr>
        <p:txBody>
          <a:bodyPr>
            <a:normAutofit/>
          </a:bodyPr>
          <a:lstStyle>
            <a:lvl1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二级</a:t>
            </a:r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三级</a:t>
            </a:r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四级</a:t>
            </a:r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五级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8"/>
            </p:custDataLst>
          </p:nvPr>
        </p:nvSpPr>
        <p:spPr>
          <a:xfrm>
            <a:off x="572400" y="4816800"/>
            <a:ext cx="5342400" cy="781200"/>
          </a:xfrm>
        </p:spPr>
        <p:txBody>
          <a:bodyPr>
            <a:normAutofit/>
          </a:bodyPr>
          <a:lstStyle>
            <a:lvl1pPr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9"/>
            </p:custDataLst>
          </p:nvPr>
        </p:nvSpPr>
        <p:spPr>
          <a:xfrm>
            <a:off x="6253200" y="4813200"/>
            <a:ext cx="5367600" cy="781200"/>
          </a:xfrm>
        </p:spPr>
        <p:txBody>
          <a:bodyPr>
            <a:normAutofit/>
          </a:bodyPr>
          <a:lstStyle>
            <a:lvl1pPr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6" name="任意多边形: 形状 15"/>
          <p:cNvSpPr/>
          <p:nvPr userDrawn="1">
            <p:custDataLst>
              <p:tags r:id="rId10"/>
            </p:custDataLst>
          </p:nvPr>
        </p:nvSpPr>
        <p:spPr>
          <a:xfrm>
            <a:off x="11398249" y="5784846"/>
            <a:ext cx="514069" cy="1073154"/>
          </a:xfrm>
          <a:custGeom>
            <a:avLst/>
            <a:gdLst>
              <a:gd name="connsiteX0" fmla="*/ 85680 w 514069"/>
              <a:gd name="connsiteY0" fmla="*/ 0 h 1073154"/>
              <a:gd name="connsiteX1" fmla="*/ 428389 w 514069"/>
              <a:gd name="connsiteY1" fmla="*/ 0 h 1073154"/>
              <a:gd name="connsiteX2" fmla="*/ 514069 w 514069"/>
              <a:gd name="connsiteY2" fmla="*/ 85680 h 1073154"/>
              <a:gd name="connsiteX3" fmla="*/ 514069 w 514069"/>
              <a:gd name="connsiteY3" fmla="*/ 1073154 h 1073154"/>
              <a:gd name="connsiteX4" fmla="*/ 0 w 514069"/>
              <a:gd name="connsiteY4" fmla="*/ 1073154 h 1073154"/>
              <a:gd name="connsiteX5" fmla="*/ 0 w 514069"/>
              <a:gd name="connsiteY5" fmla="*/ 85680 h 1073154"/>
              <a:gd name="connsiteX6" fmla="*/ 85680 w 514069"/>
              <a:gd name="connsiteY6" fmla="*/ 0 h 10731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4069" h="1073154">
                <a:moveTo>
                  <a:pt x="85680" y="0"/>
                </a:moveTo>
                <a:lnTo>
                  <a:pt x="428389" y="0"/>
                </a:lnTo>
                <a:cubicBezTo>
                  <a:pt x="475709" y="0"/>
                  <a:pt x="514069" y="38360"/>
                  <a:pt x="514069" y="85680"/>
                </a:cubicBezTo>
                <a:lnTo>
                  <a:pt x="514069" y="1073154"/>
                </a:lnTo>
                <a:lnTo>
                  <a:pt x="0" y="1073154"/>
                </a:lnTo>
                <a:lnTo>
                  <a:pt x="0" y="85680"/>
                </a:lnTo>
                <a:cubicBezTo>
                  <a:pt x="0" y="38360"/>
                  <a:pt x="38360" y="0"/>
                  <a:pt x="8568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 userDrawn="1">
            <p:custDataLst>
              <p:tags r:id="rId1"/>
            </p:custDataLst>
          </p:nvPr>
        </p:nvSpPr>
        <p:spPr>
          <a:xfrm>
            <a:off x="0" y="959224"/>
            <a:ext cx="12192000" cy="4939553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olidFill>
                <a:schemeClr val="tx1">
                  <a:lumMod val="85000"/>
                  <a:lumOff val="15000"/>
                </a:schemeClr>
              </a:solidFill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2"/>
            </p:custDataLst>
          </p:nvPr>
        </p:nvSpPr>
        <p:spPr>
          <a:xfrm>
            <a:off x="1522800" y="1339200"/>
            <a:ext cx="9144000" cy="2386800"/>
          </a:xfrm>
        </p:spPr>
        <p:txBody>
          <a:bodyPr anchor="b">
            <a:normAutofit/>
          </a:bodyPr>
          <a:lstStyle>
            <a:lvl1pPr algn="ctr">
              <a:defRPr sz="6000" b="1" strike="noStrike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2020/6/29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 userDrawn="1">
            <p:ph type="body" sz="quarter" idx="13"/>
            <p:custDataLst>
              <p:tags r:id="rId6"/>
            </p:custDataLst>
          </p:nvPr>
        </p:nvSpPr>
        <p:spPr>
          <a:xfrm>
            <a:off x="1522413" y="3862800"/>
            <a:ext cx="9144000" cy="1656000"/>
          </a:xfrm>
        </p:spPr>
        <p:txBody>
          <a:bodyPr>
            <a:normAutofit/>
          </a:bodyPr>
          <a:lstStyle>
            <a:lvl1pPr algn="ctr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grpSp>
        <p:nvGrpSpPr>
          <p:cNvPr id="6" name="组合 5"/>
          <p:cNvGrpSpPr/>
          <p:nvPr userDrawn="1">
            <p:custDataLst>
              <p:tags r:id="rId7"/>
            </p:custDataLst>
          </p:nvPr>
        </p:nvGrpSpPr>
        <p:grpSpPr>
          <a:xfrm>
            <a:off x="0" y="2663190"/>
            <a:ext cx="12192000" cy="1531620"/>
            <a:chOff x="0" y="4194"/>
            <a:chExt cx="19200" cy="2412"/>
          </a:xfrm>
        </p:grpSpPr>
        <p:sp>
          <p:nvSpPr>
            <p:cNvPr id="15" name="任意多边形: 形状 14"/>
            <p:cNvSpPr/>
            <p:nvPr userDrawn="1">
              <p:custDataLst>
                <p:tags r:id="rId8"/>
              </p:custDataLst>
            </p:nvPr>
          </p:nvSpPr>
          <p:spPr>
            <a:xfrm>
              <a:off x="0" y="4194"/>
              <a:ext cx="461" cy="2412"/>
            </a:xfrm>
            <a:custGeom>
              <a:avLst/>
              <a:gdLst>
                <a:gd name="connsiteX0" fmla="*/ 0 w 292858"/>
                <a:gd name="connsiteY0" fmla="*/ 0 h 1531630"/>
                <a:gd name="connsiteX1" fmla="*/ 233887 w 292858"/>
                <a:gd name="connsiteY1" fmla="*/ 0 h 1531630"/>
                <a:gd name="connsiteX2" fmla="*/ 292858 w 292858"/>
                <a:gd name="connsiteY2" fmla="*/ 58971 h 1531630"/>
                <a:gd name="connsiteX3" fmla="*/ 292858 w 292858"/>
                <a:gd name="connsiteY3" fmla="*/ 1472659 h 1531630"/>
                <a:gd name="connsiteX4" fmla="*/ 233887 w 292858"/>
                <a:gd name="connsiteY4" fmla="*/ 1531630 h 1531630"/>
                <a:gd name="connsiteX5" fmla="*/ 0 w 292858"/>
                <a:gd name="connsiteY5" fmla="*/ 1531630 h 1531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2858" h="1531630">
                  <a:moveTo>
                    <a:pt x="0" y="0"/>
                  </a:moveTo>
                  <a:lnTo>
                    <a:pt x="233887" y="0"/>
                  </a:lnTo>
                  <a:cubicBezTo>
                    <a:pt x="266456" y="0"/>
                    <a:pt x="292858" y="26402"/>
                    <a:pt x="292858" y="58971"/>
                  </a:cubicBezTo>
                  <a:lnTo>
                    <a:pt x="292858" y="1472659"/>
                  </a:lnTo>
                  <a:cubicBezTo>
                    <a:pt x="292858" y="1505228"/>
                    <a:pt x="266456" y="1531630"/>
                    <a:pt x="233887" y="1531630"/>
                  </a:cubicBezTo>
                  <a:lnTo>
                    <a:pt x="0" y="15316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7" name="任意多边形: 形状 16"/>
            <p:cNvSpPr/>
            <p:nvPr userDrawn="1">
              <p:custDataLst>
                <p:tags r:id="rId9"/>
              </p:custDataLst>
            </p:nvPr>
          </p:nvSpPr>
          <p:spPr>
            <a:xfrm>
              <a:off x="18728" y="4194"/>
              <a:ext cx="472" cy="2412"/>
            </a:xfrm>
            <a:custGeom>
              <a:avLst/>
              <a:gdLst>
                <a:gd name="connsiteX0" fmla="*/ 58971 w 299841"/>
                <a:gd name="connsiteY0" fmla="*/ 0 h 1531630"/>
                <a:gd name="connsiteX1" fmla="*/ 294846 w 299841"/>
                <a:gd name="connsiteY1" fmla="*/ 0 h 1531630"/>
                <a:gd name="connsiteX2" fmla="*/ 299841 w 299841"/>
                <a:gd name="connsiteY2" fmla="*/ 2069 h 1531630"/>
                <a:gd name="connsiteX3" fmla="*/ 299841 w 299841"/>
                <a:gd name="connsiteY3" fmla="*/ 1529561 h 1531630"/>
                <a:gd name="connsiteX4" fmla="*/ 294846 w 299841"/>
                <a:gd name="connsiteY4" fmla="*/ 1531630 h 1531630"/>
                <a:gd name="connsiteX5" fmla="*/ 58971 w 299841"/>
                <a:gd name="connsiteY5" fmla="*/ 1531630 h 1531630"/>
                <a:gd name="connsiteX6" fmla="*/ 0 w 299841"/>
                <a:gd name="connsiteY6" fmla="*/ 1472659 h 1531630"/>
                <a:gd name="connsiteX7" fmla="*/ 0 w 299841"/>
                <a:gd name="connsiteY7" fmla="*/ 58971 h 1531630"/>
                <a:gd name="connsiteX8" fmla="*/ 58971 w 299841"/>
                <a:gd name="connsiteY8" fmla="*/ 0 h 1531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9841" h="1531630">
                  <a:moveTo>
                    <a:pt x="58971" y="0"/>
                  </a:moveTo>
                  <a:lnTo>
                    <a:pt x="294846" y="0"/>
                  </a:lnTo>
                  <a:lnTo>
                    <a:pt x="299841" y="2069"/>
                  </a:lnTo>
                  <a:lnTo>
                    <a:pt x="299841" y="1529561"/>
                  </a:lnTo>
                  <a:lnTo>
                    <a:pt x="294846" y="1531630"/>
                  </a:lnTo>
                  <a:lnTo>
                    <a:pt x="58971" y="1531630"/>
                  </a:lnTo>
                  <a:cubicBezTo>
                    <a:pt x="26402" y="1531630"/>
                    <a:pt x="0" y="1505228"/>
                    <a:pt x="0" y="1472659"/>
                  </a:cubicBezTo>
                  <a:lnTo>
                    <a:pt x="0" y="58971"/>
                  </a:lnTo>
                  <a:cubicBezTo>
                    <a:pt x="0" y="26402"/>
                    <a:pt x="26402" y="0"/>
                    <a:pt x="589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 b="1" i="0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 eaLnBrk="1" fontAlgn="auto" latinLnBrk="0" hangingPunct="1">
              <a:lnSpc>
                <a:spcPct val="130000"/>
              </a:lnSpc>
              <a:buNone/>
              <a:defRPr kumimoji="0" lang="zh-CN" altLang="en-US" sz="1800" b="0" i="0" u="none" strike="noStrike" kern="1200" cap="none" spc="150" normalizeH="0" baseline="0" noProof="1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2020/6/29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l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l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l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l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>
            <a:lvl1pPr marL="228600" indent="-228600">
              <a:lnSpc>
                <a:spcPct val="130000"/>
              </a:lnSpc>
              <a:buFont typeface="Wingdings" panose="05000000000000000000" pitchFamily="2" charset="2"/>
              <a:buChar char="l"/>
              <a:defRPr sz="1600" spc="15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 marL="685800" indent="-228600">
              <a:lnSpc>
                <a:spcPct val="130000"/>
              </a:lnSpc>
              <a:buFont typeface="Wingdings" panose="05000000000000000000" pitchFamily="2" charset="2"/>
              <a:buChar char="l"/>
              <a:defRPr sz="1600" spc="15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130000"/>
              </a:lnSpc>
              <a:buFont typeface="Wingdings" panose="05000000000000000000" pitchFamily="2" charset="2"/>
              <a:buChar char="l"/>
              <a:defRPr sz="1600" spc="15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130000"/>
              </a:lnSpc>
              <a:buFont typeface="Wingdings" panose="05000000000000000000" pitchFamily="2" charset="2"/>
              <a:buChar char="l"/>
              <a:defRPr sz="1600" spc="15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>
              <a:lnSpc>
                <a:spcPct val="13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2020/6/29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1"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l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l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l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l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l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90204" pitchFamily="34" charset="0"/>
              <a:buNone/>
              <a:defRPr kumimoji="0" lang="zh-CN" altLang="en-US" sz="2000" b="1" i="0" u="none" strike="noStrike" kern="1200" cap="none" spc="2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l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l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l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l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l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2020/6/29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2020/6/29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2020/6/29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1"/>
            </p:custDataLst>
          </p:nvPr>
        </p:nvSpPr>
        <p:spPr>
          <a:xfrm>
            <a:off x="608400" y="1555200"/>
            <a:ext cx="5126400" cy="4608000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None/>
              <a:defRPr kumimoji="0" lang="zh-CN" altLang="en-US" sz="1600" b="0" i="0" u="none" strike="noStrike" kern="1200" cap="none" spc="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  <p:custDataLst>
              <p:tags r:id="rId2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l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单击此处编辑文本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2020/6/29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1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8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  <p:custDataLst>
              <p:tags r:id="rId2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indent="0" eaLnBrk="1" fontAlgn="auto" latinLnBrk="0" hangingPunct="1">
              <a:lnSpc>
                <a:spcPct val="160000"/>
              </a:lnSpc>
              <a:spcAft>
                <a:spcPts val="1600"/>
              </a:spcAft>
              <a:buNone/>
              <a:defRPr spc="3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indent="0" eaLnBrk="1" fontAlgn="auto" latinLnBrk="0" hangingPunct="1">
              <a:lnSpc>
                <a:spcPct val="160000"/>
              </a:lnSpc>
              <a:spcAft>
                <a:spcPts val="1600"/>
              </a:spcAft>
              <a:buNone/>
              <a:defRPr spc="3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indent="0" eaLnBrk="1" fontAlgn="auto" latinLnBrk="0" hangingPunct="1">
              <a:lnSpc>
                <a:spcPct val="160000"/>
              </a:lnSpc>
              <a:spcAft>
                <a:spcPts val="1600"/>
              </a:spcAft>
              <a:buNone/>
              <a:defRPr spc="3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indent="0" eaLnBrk="1" fontAlgn="auto" latinLnBrk="0" hangingPunct="1">
              <a:lnSpc>
                <a:spcPct val="160000"/>
              </a:lnSpc>
              <a:spcAft>
                <a:spcPts val="1600"/>
              </a:spcAft>
              <a:buNone/>
              <a:defRPr spc="3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indent="0" eaLnBrk="1" fontAlgn="auto" latinLnBrk="0" hangingPunct="1">
              <a:lnSpc>
                <a:spcPct val="160000"/>
              </a:lnSpc>
              <a:spcAft>
                <a:spcPts val="1600"/>
              </a:spcAft>
              <a:buNone/>
              <a:defRPr spc="3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单击此处编辑文本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2020/6/29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1.xml"/><Relationship Id="rId18" Type="http://schemas.openxmlformats.org/officeDocument/2006/relationships/tags" Target="../tags/tag6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tags" Target="../tags/tag5.xml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3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tags" Target="../tags/tag6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tags" Target="../tags/tag6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tags" Target="../tags/tag6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tags" Target="../tags/tag67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tags" Target="../tags/tag66.xml"/><Relationship Id="rId10" Type="http://schemas.openxmlformats.org/officeDocument/2006/relationships/slideLayout" Target="../slideLayouts/slideLayout21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tags" Target="../tags/tag6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608400" y="608400"/>
            <a:ext cx="10969200" cy="648000"/>
          </a:xfrm>
          <a:prstGeom prst="rect">
            <a:avLst/>
          </a:prstGeom>
        </p:spPr>
        <p:txBody>
          <a:bodyPr vert="horz" lIns="101600" tIns="38100" rIns="76200" bIns="3810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4"/>
            </p:custDataLst>
          </p:nvPr>
        </p:nvSpPr>
        <p:spPr>
          <a:xfrm>
            <a:off x="608400" y="1515600"/>
            <a:ext cx="10969200" cy="473688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5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2020/6/29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6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7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18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90204" pitchFamily="34" charset="0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defRPr sz="1600" u="none" strike="noStrike" kern="1200" cap="none" spc="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9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tabLst>
          <a:tab pos="1609725" algn="l"/>
        </a:tabLst>
        <a:defRPr sz="1600" u="none" strike="noStrike" kern="1200" cap="none" spc="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9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defRPr sz="1600" u="none" strike="noStrike" kern="1200" cap="none" spc="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9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defRPr sz="1600" u="none" strike="noStrike" kern="1200" cap="none" spc="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9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defRPr sz="1600" u="none" strike="noStrike" kern="1200" cap="none" spc="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9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20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1"/>
            </p:custDataLst>
          </p:nvPr>
        </p:nvSpPr>
        <p:spPr>
          <a:xfrm>
            <a:off x="669882" y="952508"/>
            <a:ext cx="10852237" cy="5388907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2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</a:defRPr>
            </a:lvl1pPr>
          </a:lstStyle>
          <a:p>
            <a:fld id="{760FBDFE-C587-4B4C-A407-44438C67B59E}" type="datetimeFigureOut">
              <a:rPr lang="zh-CN" altLang="en-US" smtClean="0"/>
              <a:t>2020/6/29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3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4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25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90204" pitchFamily="34" charset="0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9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9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9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9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9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223.xml"/><Relationship Id="rId1" Type="http://schemas.openxmlformats.org/officeDocument/2006/relationships/tags" Target="../tags/tag222.xml"/><Relationship Id="rId5" Type="http://schemas.openxmlformats.org/officeDocument/2006/relationships/image" Target="../media/image3.png"/><Relationship Id="rId4" Type="http://schemas.openxmlformats.org/officeDocument/2006/relationships/image" Target="../media/image8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247.xml"/><Relationship Id="rId1" Type="http://schemas.openxmlformats.org/officeDocument/2006/relationships/tags" Target="../tags/tag246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249.xml"/><Relationship Id="rId1" Type="http://schemas.openxmlformats.org/officeDocument/2006/relationships/tags" Target="../tags/tag248.xm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251.xml"/><Relationship Id="rId1" Type="http://schemas.openxmlformats.org/officeDocument/2006/relationships/tags" Target="../tags/tag250.xm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253.xml"/><Relationship Id="rId1" Type="http://schemas.openxmlformats.org/officeDocument/2006/relationships/tags" Target="../tags/tag252.xm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255.xml"/><Relationship Id="rId1" Type="http://schemas.openxmlformats.org/officeDocument/2006/relationships/tags" Target="../tags/tag254.xml"/><Relationship Id="rId5" Type="http://schemas.openxmlformats.org/officeDocument/2006/relationships/image" Target="../media/image3.png"/><Relationship Id="rId4" Type="http://schemas.openxmlformats.org/officeDocument/2006/relationships/image" Target="../media/image1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6.emf"/><Relationship Id="rId2" Type="http://schemas.openxmlformats.org/officeDocument/2006/relationships/tags" Target="../tags/tag257.xml"/><Relationship Id="rId1" Type="http://schemas.openxmlformats.org/officeDocument/2006/relationships/tags" Target="../tags/tag256.xml"/><Relationship Id="rId6" Type="http://schemas.openxmlformats.org/officeDocument/2006/relationships/image" Target="../media/image20.emf"/><Relationship Id="rId5" Type="http://schemas.openxmlformats.org/officeDocument/2006/relationships/image" Target="../media/image19.pn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259.xml"/><Relationship Id="rId1" Type="http://schemas.openxmlformats.org/officeDocument/2006/relationships/tags" Target="../tags/tag258.xml"/><Relationship Id="rId5" Type="http://schemas.openxmlformats.org/officeDocument/2006/relationships/image" Target="../media/image16.emf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tags" Target="../tags/tag262.xml"/><Relationship Id="rId7" Type="http://schemas.openxmlformats.org/officeDocument/2006/relationships/image" Target="../media/image3.png"/><Relationship Id="rId2" Type="http://schemas.openxmlformats.org/officeDocument/2006/relationships/tags" Target="../tags/tag261.xml"/><Relationship Id="rId1" Type="http://schemas.openxmlformats.org/officeDocument/2006/relationships/tags" Target="../tags/tag260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264.xml"/><Relationship Id="rId4" Type="http://schemas.openxmlformats.org/officeDocument/2006/relationships/tags" Target="../tags/tag26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266.xml"/><Relationship Id="rId1" Type="http://schemas.openxmlformats.org/officeDocument/2006/relationships/tags" Target="../tags/tag265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5.png"/><Relationship Id="rId2" Type="http://schemas.openxmlformats.org/officeDocument/2006/relationships/tags" Target="../tags/tag268.xml"/><Relationship Id="rId1" Type="http://schemas.openxmlformats.org/officeDocument/2006/relationships/tags" Target="../tags/tag26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tags" Target="../tags/tag226.xml"/><Relationship Id="rId7" Type="http://schemas.openxmlformats.org/officeDocument/2006/relationships/image" Target="../media/image3.png"/><Relationship Id="rId2" Type="http://schemas.openxmlformats.org/officeDocument/2006/relationships/tags" Target="../tags/tag225.xml"/><Relationship Id="rId1" Type="http://schemas.openxmlformats.org/officeDocument/2006/relationships/tags" Target="../tags/tag224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228.xml"/><Relationship Id="rId4" Type="http://schemas.openxmlformats.org/officeDocument/2006/relationships/tags" Target="../tags/tag22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270.xml"/><Relationship Id="rId1" Type="http://schemas.openxmlformats.org/officeDocument/2006/relationships/tags" Target="../tags/tag269.xml"/><Relationship Id="rId5" Type="http://schemas.openxmlformats.org/officeDocument/2006/relationships/image" Target="../media/image26.pn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272.xml"/><Relationship Id="rId1" Type="http://schemas.openxmlformats.org/officeDocument/2006/relationships/tags" Target="../tags/tag27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274.xml"/><Relationship Id="rId1" Type="http://schemas.openxmlformats.org/officeDocument/2006/relationships/tags" Target="../tags/tag273.xml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276.xml"/><Relationship Id="rId1" Type="http://schemas.openxmlformats.org/officeDocument/2006/relationships/tags" Target="../tags/tag275.xml"/><Relationship Id="rId5" Type="http://schemas.openxmlformats.org/officeDocument/2006/relationships/image" Target="../media/image29.png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2.png"/><Relationship Id="rId2" Type="http://schemas.openxmlformats.org/officeDocument/2006/relationships/tags" Target="../tags/tag278.xml"/><Relationship Id="rId1" Type="http://schemas.openxmlformats.org/officeDocument/2006/relationships/tags" Target="../tags/tag277.xml"/><Relationship Id="rId6" Type="http://schemas.openxmlformats.org/officeDocument/2006/relationships/image" Target="../media/image31.jpeg"/><Relationship Id="rId5" Type="http://schemas.openxmlformats.org/officeDocument/2006/relationships/image" Target="../media/image30.jpg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280.xml"/><Relationship Id="rId1" Type="http://schemas.openxmlformats.org/officeDocument/2006/relationships/tags" Target="../tags/tag279.xml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tags" Target="../tags/tag28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0.png"/><Relationship Id="rId2" Type="http://schemas.openxmlformats.org/officeDocument/2006/relationships/tags" Target="../tags/tag230.xml"/><Relationship Id="rId1" Type="http://schemas.openxmlformats.org/officeDocument/2006/relationships/tags" Target="../tags/tag229.xml"/><Relationship Id="rId6" Type="http://schemas.openxmlformats.org/officeDocument/2006/relationships/image" Target="../media/image9.jpg"/><Relationship Id="rId5" Type="http://schemas.openxmlformats.org/officeDocument/2006/relationships/hyperlink" Target="https://zhuanlan.zhihu.com/p/31987113" TargetMode="Externa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232.xml"/><Relationship Id="rId1" Type="http://schemas.openxmlformats.org/officeDocument/2006/relationships/tags" Target="../tags/tag23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5.jpg"/><Relationship Id="rId2" Type="http://schemas.openxmlformats.org/officeDocument/2006/relationships/tags" Target="../tags/tag234.xml"/><Relationship Id="rId1" Type="http://schemas.openxmlformats.org/officeDocument/2006/relationships/tags" Target="../tags/tag233.xml"/><Relationship Id="rId6" Type="http://schemas.openxmlformats.org/officeDocument/2006/relationships/image" Target="../media/image14.jpeg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236.xml"/><Relationship Id="rId1" Type="http://schemas.openxmlformats.org/officeDocument/2006/relationships/tags" Target="../tags/tag235.xml"/><Relationship Id="rId5" Type="http://schemas.openxmlformats.org/officeDocument/2006/relationships/image" Target="../media/image16.emf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tags" Target="../tags/tag239.xml"/><Relationship Id="rId7" Type="http://schemas.openxmlformats.org/officeDocument/2006/relationships/image" Target="../media/image3.png"/><Relationship Id="rId2" Type="http://schemas.openxmlformats.org/officeDocument/2006/relationships/tags" Target="../tags/tag238.xml"/><Relationship Id="rId1" Type="http://schemas.openxmlformats.org/officeDocument/2006/relationships/tags" Target="../tags/tag237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241.xml"/><Relationship Id="rId4" Type="http://schemas.openxmlformats.org/officeDocument/2006/relationships/tags" Target="../tags/tag24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243.xml"/><Relationship Id="rId1" Type="http://schemas.openxmlformats.org/officeDocument/2006/relationships/tags" Target="../tags/tag242.xml"/><Relationship Id="rId5" Type="http://schemas.openxmlformats.org/officeDocument/2006/relationships/image" Target="../media/image3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245.xml"/><Relationship Id="rId1" Type="http://schemas.openxmlformats.org/officeDocument/2006/relationships/tags" Target="../tags/tag244.xml"/><Relationship Id="rId5" Type="http://schemas.openxmlformats.org/officeDocument/2006/relationships/image" Target="../media/image18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635" y="-22225"/>
            <a:ext cx="12191365" cy="690308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56000">
                <a:srgbClr val="93BAEF">
                  <a:alpha val="49000"/>
                  <a:lumMod val="64000"/>
                  <a:lumOff val="36000"/>
                </a:srgbClr>
              </a:gs>
              <a:gs pos="88000">
                <a:srgbClr val="7FADEC">
                  <a:alpha val="86000"/>
                  <a:lumMod val="96000"/>
                  <a:lumOff val="4000"/>
                </a:srgbClr>
              </a:gs>
              <a:gs pos="100000">
                <a:srgbClr val="16779B">
                  <a:alpha val="71000"/>
                  <a:lumMod val="79000"/>
                  <a:lumOff val="21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 descr="low-angle-photo-of-glass-buildings-2599538"/>
          <p:cNvPicPr>
            <a:picLocks noChangeAspect="1"/>
          </p:cNvPicPr>
          <p:nvPr/>
        </p:nvPicPr>
        <p:blipFill>
          <a:blip r:embed="rId4"/>
          <a:srcRect l="34404" t="-1234" r="14931" b="100000"/>
          <a:stretch>
            <a:fillRect/>
          </a:stretch>
        </p:blipFill>
        <p:spPr>
          <a:xfrm>
            <a:off x="4527698" y="0"/>
            <a:ext cx="5095727" cy="8255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8025" h="130">
                <a:moveTo>
                  <a:pt x="0" y="130"/>
                </a:moveTo>
                <a:lnTo>
                  <a:pt x="32" y="0"/>
                </a:lnTo>
                <a:lnTo>
                  <a:pt x="8025" y="0"/>
                </a:lnTo>
                <a:lnTo>
                  <a:pt x="7993" y="130"/>
                </a:lnTo>
                <a:lnTo>
                  <a:pt x="0" y="130"/>
                </a:lnTo>
                <a:close/>
              </a:path>
            </a:pathLst>
          </a:custGeom>
        </p:spPr>
      </p:pic>
      <p:pic>
        <p:nvPicPr>
          <p:cNvPr id="7" name="图片 6" descr="low-angle-photo-of-glass-buildings-2599538"/>
          <p:cNvPicPr>
            <a:picLocks noChangeAspect="1"/>
          </p:cNvPicPr>
          <p:nvPr/>
        </p:nvPicPr>
        <p:blipFill>
          <a:blip r:embed="rId4"/>
          <a:srcRect l="17785" t="100000" r="31521" b="-1414"/>
          <a:stretch>
            <a:fillRect/>
          </a:stretch>
        </p:blipFill>
        <p:spPr>
          <a:xfrm>
            <a:off x="2856230" y="6774815"/>
            <a:ext cx="5098698" cy="9461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8029" h="149">
                <a:moveTo>
                  <a:pt x="0" y="149"/>
                </a:moveTo>
                <a:lnTo>
                  <a:pt x="37" y="0"/>
                </a:lnTo>
                <a:lnTo>
                  <a:pt x="8029" y="0"/>
                </a:lnTo>
                <a:lnTo>
                  <a:pt x="7993" y="149"/>
                </a:lnTo>
                <a:lnTo>
                  <a:pt x="0" y="149"/>
                </a:lnTo>
                <a:close/>
              </a:path>
            </a:pathLst>
          </a:custGeom>
        </p:spPr>
      </p:pic>
      <p:sp>
        <p:nvSpPr>
          <p:cNvPr id="13" name="矩形 12"/>
          <p:cNvSpPr/>
          <p:nvPr/>
        </p:nvSpPr>
        <p:spPr>
          <a:xfrm rot="5400000">
            <a:off x="2628740" y="-2650966"/>
            <a:ext cx="6917689" cy="12175172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56000">
                <a:srgbClr val="93BAEF">
                  <a:alpha val="49000"/>
                  <a:lumMod val="64000"/>
                  <a:lumOff val="36000"/>
                </a:srgbClr>
              </a:gs>
              <a:gs pos="88000">
                <a:srgbClr val="7FADEC">
                  <a:alpha val="86000"/>
                  <a:lumMod val="96000"/>
                  <a:lumOff val="4000"/>
                </a:srgbClr>
              </a:gs>
              <a:gs pos="100000">
                <a:srgbClr val="16779B">
                  <a:alpha val="71000"/>
                  <a:lumMod val="79000"/>
                  <a:lumOff val="21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标题 8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2216150" y="3335020"/>
            <a:ext cx="8007350" cy="708025"/>
          </a:xfrm>
          <a:prstGeom prst="rect">
            <a:avLst/>
          </a:prstGeom>
        </p:spPr>
        <p:txBody>
          <a:bodyPr vert="horz" wrap="square" lIns="90000" tIns="46800" rIns="90000" bIns="0" rtlCol="0" anchor="b" anchorCtr="0">
            <a:noAutofit/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6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汉仪旗黑-85S" panose="00020600040101010101" pitchFamily="18" charset="-122"/>
                <a:cs typeface="+mj-cs"/>
              </a:defRPr>
            </a:lvl1pPr>
          </a:lstStyle>
          <a:p>
            <a:r>
              <a:rPr lang="en-US" altLang="zh-CN" sz="6000" dirty="0">
                <a:solidFill>
                  <a:srgbClr val="125E7D"/>
                </a:solidFill>
                <a:latin typeface="浙江民間書刻體" panose="02020600000000000000" charset="-120"/>
                <a:ea typeface="浙江民間書刻體" panose="02020600000000000000" charset="-120"/>
              </a:rPr>
              <a:t>MindSpore</a:t>
            </a:r>
            <a:r>
              <a:rPr lang="zh-CN" altLang="en-US" sz="6000" dirty="0">
                <a:solidFill>
                  <a:srgbClr val="125E7D"/>
                </a:solidFill>
                <a:latin typeface="浙江民間書刻體" panose="02020600000000000000" charset="-120"/>
                <a:ea typeface="浙江民間書刻體" panose="02020600000000000000" charset="-120"/>
              </a:rPr>
              <a:t>介绍：</a:t>
            </a:r>
            <a:endParaRPr lang="en-US" altLang="zh-CN" sz="6000" dirty="0">
              <a:solidFill>
                <a:srgbClr val="125E7D"/>
              </a:solidFill>
              <a:latin typeface="浙江民間書刻體" panose="02020600000000000000" charset="-120"/>
              <a:ea typeface="浙江民間書刻體" panose="02020600000000000000" charset="-120"/>
            </a:endParaRPr>
          </a:p>
          <a:p>
            <a:r>
              <a:rPr lang="en-US" altLang="zh-CN" sz="6000" dirty="0" err="1">
                <a:solidFill>
                  <a:srgbClr val="125E7D"/>
                </a:solidFill>
                <a:latin typeface="浙江民間書刻體" panose="02020600000000000000" charset="-120"/>
                <a:ea typeface="浙江民間書刻體" panose="02020600000000000000" charset="-120"/>
              </a:rPr>
              <a:t>GraphEngine</a:t>
            </a:r>
            <a:r>
              <a:rPr lang="zh-CN" altLang="en-US" sz="6000" dirty="0">
                <a:solidFill>
                  <a:srgbClr val="125E7D"/>
                </a:solidFill>
                <a:latin typeface="浙江民間書刻體" panose="02020600000000000000" charset="-120"/>
                <a:ea typeface="浙江民間書刻體" panose="02020600000000000000" charset="-120"/>
              </a:rPr>
              <a:t>浅析</a:t>
            </a:r>
          </a:p>
        </p:txBody>
      </p:sp>
      <p:pic>
        <p:nvPicPr>
          <p:cNvPr id="2" name="图片 1" descr="Logo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23500" y="82550"/>
            <a:ext cx="1815465" cy="152844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文本框 39"/>
          <p:cNvSpPr txBox="1"/>
          <p:nvPr>
            <p:custDataLst>
              <p:tags r:id="rId2"/>
            </p:custDataLst>
          </p:nvPr>
        </p:nvSpPr>
        <p:spPr>
          <a:xfrm>
            <a:off x="675323" y="618490"/>
            <a:ext cx="3308985" cy="1400809"/>
          </a:xfrm>
          <a:prstGeom prst="rect">
            <a:avLst/>
          </a:prstGeom>
          <a:noFill/>
        </p:spPr>
        <p:txBody>
          <a:bodyPr wrap="square" lIns="90000" tIns="46800" rIns="90000" bIns="0" anchor="ctr" anchorCtr="0">
            <a:normAutofit/>
          </a:bodyPr>
          <a:lstStyle/>
          <a:p>
            <a:pPr>
              <a:lnSpc>
                <a:spcPct val="120000"/>
              </a:lnSpc>
            </a:pPr>
            <a:r>
              <a:rPr lang="en-US" altLang="zh-CN" sz="2000" b="1" spc="200" dirty="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+mj-cs"/>
                <a:sym typeface="Arial" panose="020B0604020202090204" pitchFamily="34" charset="0"/>
              </a:rPr>
              <a:t>On-Device</a:t>
            </a:r>
            <a:r>
              <a:rPr lang="zh-CN" altLang="en-US" sz="2000" b="1" spc="200" dirty="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+mj-cs"/>
                <a:sym typeface="Arial" panose="020B0604020202090204" pitchFamily="34" charset="0"/>
              </a:rPr>
              <a:t>执行</a:t>
            </a:r>
          </a:p>
        </p:txBody>
      </p:sp>
      <p:sp>
        <p:nvSpPr>
          <p:cNvPr id="9" name="矩形 8"/>
          <p:cNvSpPr/>
          <p:nvPr/>
        </p:nvSpPr>
        <p:spPr>
          <a:xfrm>
            <a:off x="0" y="260350"/>
            <a:ext cx="1766570" cy="118745"/>
          </a:xfrm>
          <a:prstGeom prst="rect">
            <a:avLst/>
          </a:prstGeom>
          <a:solidFill>
            <a:srgbClr val="007CB5">
              <a:alpha val="7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0" y="573405"/>
            <a:ext cx="1529080" cy="118745"/>
          </a:xfrm>
          <a:prstGeom prst="rect">
            <a:avLst/>
          </a:prstGeom>
          <a:solidFill>
            <a:srgbClr val="8BC6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0" y="869950"/>
            <a:ext cx="1240155" cy="102235"/>
          </a:xfrm>
          <a:prstGeom prst="rect">
            <a:avLst/>
          </a:prstGeom>
          <a:solidFill>
            <a:srgbClr val="7ECBE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 descr="Logo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51465" y="59055"/>
            <a:ext cx="1671955" cy="140779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874986" y="2019299"/>
            <a:ext cx="2995448" cy="152006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874986" y="4106478"/>
            <a:ext cx="2995448" cy="152006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936146" y="2091643"/>
            <a:ext cx="901984" cy="3341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FF0000"/>
                </a:solidFill>
              </a:rPr>
              <a:t>host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936146" y="5145777"/>
            <a:ext cx="901985" cy="3341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FF0000"/>
                </a:solidFill>
              </a:rPr>
              <a:t>device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936146" y="4244557"/>
            <a:ext cx="901984" cy="3341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CPU</a:t>
            </a:r>
            <a:endParaRPr lang="zh-CN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1935760" y="3055642"/>
            <a:ext cx="901984" cy="3341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CPU</a:t>
            </a:r>
            <a:endParaRPr lang="zh-CN" altLang="en-US" dirty="0"/>
          </a:p>
        </p:txBody>
      </p:sp>
      <p:sp>
        <p:nvSpPr>
          <p:cNvPr id="18" name="矩形 17"/>
          <p:cNvSpPr/>
          <p:nvPr/>
        </p:nvSpPr>
        <p:spPr>
          <a:xfrm>
            <a:off x="1852403" y="4694111"/>
            <a:ext cx="1068697" cy="3341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AICORE</a:t>
            </a:r>
            <a:endParaRPr lang="zh-CN" altLang="en-US" dirty="0"/>
          </a:p>
        </p:txBody>
      </p:sp>
      <p:sp>
        <p:nvSpPr>
          <p:cNvPr id="19" name="矩形 18"/>
          <p:cNvSpPr/>
          <p:nvPr/>
        </p:nvSpPr>
        <p:spPr>
          <a:xfrm>
            <a:off x="2837744" y="4233244"/>
            <a:ext cx="910078" cy="3341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AICPU</a:t>
            </a:r>
            <a:endParaRPr lang="zh-CN" altLang="en-US" dirty="0"/>
          </a:p>
        </p:txBody>
      </p:sp>
      <p:sp>
        <p:nvSpPr>
          <p:cNvPr id="8" name="下箭头 7"/>
          <p:cNvSpPr/>
          <p:nvPr/>
        </p:nvSpPr>
        <p:spPr>
          <a:xfrm>
            <a:off x="1660849" y="3539359"/>
            <a:ext cx="274911" cy="567119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下箭头 20"/>
          <p:cNvSpPr/>
          <p:nvPr/>
        </p:nvSpPr>
        <p:spPr>
          <a:xfrm rot="10800000">
            <a:off x="2783644" y="3539359"/>
            <a:ext cx="274911" cy="567119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4746401" y="2620871"/>
            <a:ext cx="662907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片上</a:t>
            </a:r>
            <a:r>
              <a:rPr lang="en-US" altLang="zh-CN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32G</a:t>
            </a:r>
            <a:r>
              <a:rPr lang="zh-CN" altLang="en-US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内存：</a:t>
            </a:r>
            <a:r>
              <a:rPr lang="en-US" altLang="zh-CN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5G(parameter) + 26G(feature map) + 1G(HCCL)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多流水线并行：</a:t>
            </a:r>
            <a:r>
              <a:rPr lang="en-US" altLang="zh-CN" dirty="0"/>
              <a:t> </a:t>
            </a:r>
            <a:r>
              <a:rPr lang="en-US" altLang="zh-CN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6</a:t>
            </a:r>
            <a:r>
              <a:rPr lang="zh-CN" altLang="en-US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条流水线并行</a:t>
            </a:r>
            <a:endParaRPr lang="en-US" altLang="zh-CN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AICORE&amp;</a:t>
            </a:r>
            <a:r>
              <a:rPr lang="zh-CN" altLang="en-US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带宽：</a:t>
            </a:r>
            <a:r>
              <a:rPr lang="en-US" altLang="zh-CN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32Cores</a:t>
            </a:r>
            <a:r>
              <a:rPr lang="zh-CN" altLang="en-US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、 读写带宽</a:t>
            </a:r>
            <a:r>
              <a:rPr lang="en-US" altLang="zh-CN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128GBps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通信协议：</a:t>
            </a:r>
            <a:r>
              <a:rPr lang="en-US" altLang="zh-CN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HCCS</a:t>
            </a:r>
            <a:r>
              <a:rPr lang="zh-CN" altLang="en-US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PCIe4.0</a:t>
            </a:r>
            <a:r>
              <a:rPr lang="zh-CN" altLang="en-US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RoCEv2</a:t>
            </a:r>
          </a:p>
          <a:p>
            <a:endParaRPr lang="en-US" altLang="zh-CN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同时掌握硬件和软件，整体的优化空间很大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11067130" y="6581001"/>
            <a:ext cx="10562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宋体" panose="02010600030101010101" pitchFamily="2" charset="-122"/>
                <a:ea typeface="宋体" panose="02010600030101010101" pitchFamily="2" charset="-122"/>
              </a:rPr>
              <a:t>Page 9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199533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/>
        </p:nvSpPr>
        <p:spPr>
          <a:xfrm>
            <a:off x="9331" y="4645957"/>
            <a:ext cx="12192000" cy="568480"/>
          </a:xfrm>
          <a:prstGeom prst="rect">
            <a:avLst/>
          </a:prstGeom>
          <a:solidFill>
            <a:schemeClr val="accent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9331" y="4030820"/>
            <a:ext cx="12192000" cy="568480"/>
          </a:xfrm>
          <a:prstGeom prst="rect">
            <a:avLst/>
          </a:prstGeom>
          <a:solidFill>
            <a:schemeClr val="accent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-1633" y="3424332"/>
            <a:ext cx="12192000" cy="568480"/>
          </a:xfrm>
          <a:prstGeom prst="rect">
            <a:avLst/>
          </a:prstGeom>
          <a:solidFill>
            <a:schemeClr val="accent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0" y="2827175"/>
            <a:ext cx="12192000" cy="568480"/>
          </a:xfrm>
          <a:prstGeom prst="rect">
            <a:avLst/>
          </a:prstGeom>
          <a:solidFill>
            <a:schemeClr val="accent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文本框 39"/>
          <p:cNvSpPr txBox="1"/>
          <p:nvPr>
            <p:custDataLst>
              <p:tags r:id="rId2"/>
            </p:custDataLst>
          </p:nvPr>
        </p:nvSpPr>
        <p:spPr>
          <a:xfrm>
            <a:off x="675323" y="618490"/>
            <a:ext cx="3308985" cy="1400809"/>
          </a:xfrm>
          <a:prstGeom prst="rect">
            <a:avLst/>
          </a:prstGeom>
          <a:noFill/>
        </p:spPr>
        <p:txBody>
          <a:bodyPr wrap="square" lIns="90000" tIns="46800" rIns="90000" bIns="0" anchor="ctr" anchorCtr="0">
            <a:normAutofit/>
          </a:bodyPr>
          <a:lstStyle/>
          <a:p>
            <a:pPr>
              <a:lnSpc>
                <a:spcPct val="120000"/>
              </a:lnSpc>
            </a:pPr>
            <a:r>
              <a:rPr lang="en-US" altLang="zh-CN" sz="2000" b="1" spc="200" dirty="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+mj-cs"/>
                <a:sym typeface="Arial" panose="020B0604020202090204" pitchFamily="34" charset="0"/>
              </a:rPr>
              <a:t>Pipeline</a:t>
            </a:r>
            <a:r>
              <a:rPr lang="zh-CN" altLang="en-US" sz="2000" b="1" spc="200" dirty="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+mj-cs"/>
                <a:sym typeface="Arial" panose="020B0604020202090204" pitchFamily="34" charset="0"/>
              </a:rPr>
              <a:t>并行</a:t>
            </a:r>
          </a:p>
        </p:txBody>
      </p:sp>
      <p:sp>
        <p:nvSpPr>
          <p:cNvPr id="9" name="矩形 8"/>
          <p:cNvSpPr/>
          <p:nvPr/>
        </p:nvSpPr>
        <p:spPr>
          <a:xfrm>
            <a:off x="0" y="260350"/>
            <a:ext cx="1766570" cy="118745"/>
          </a:xfrm>
          <a:prstGeom prst="rect">
            <a:avLst/>
          </a:prstGeom>
          <a:solidFill>
            <a:srgbClr val="007CB5">
              <a:alpha val="7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0" y="573405"/>
            <a:ext cx="1529080" cy="118745"/>
          </a:xfrm>
          <a:prstGeom prst="rect">
            <a:avLst/>
          </a:prstGeom>
          <a:solidFill>
            <a:srgbClr val="8BC6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0" y="869950"/>
            <a:ext cx="1240155" cy="102235"/>
          </a:xfrm>
          <a:prstGeom prst="rect">
            <a:avLst/>
          </a:prstGeom>
          <a:solidFill>
            <a:srgbClr val="7ECBE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 descr="Logo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51465" y="59055"/>
            <a:ext cx="1671955" cy="1407795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620077" y="1889362"/>
            <a:ext cx="61115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通过并行计算，隐藏掉部分耗时的计算</a:t>
            </a:r>
          </a:p>
        </p:txBody>
      </p:sp>
      <p:sp>
        <p:nvSpPr>
          <p:cNvPr id="3" name="矩形 2"/>
          <p:cNvSpPr/>
          <p:nvPr/>
        </p:nvSpPr>
        <p:spPr>
          <a:xfrm>
            <a:off x="166563" y="2863462"/>
            <a:ext cx="597977" cy="485192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764540" y="3440590"/>
            <a:ext cx="900235" cy="485192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1664774" y="4066068"/>
            <a:ext cx="1003781" cy="485192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2414283" y="4715631"/>
            <a:ext cx="786117" cy="485192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" name="直接连接符 4"/>
          <p:cNvCxnSpPr/>
          <p:nvPr/>
        </p:nvCxnSpPr>
        <p:spPr>
          <a:xfrm>
            <a:off x="9331" y="2827174"/>
            <a:ext cx="12058106" cy="0"/>
          </a:xfrm>
          <a:prstGeom prst="line">
            <a:avLst/>
          </a:prstGeom>
          <a:ln w="254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-21362" y="3396342"/>
            <a:ext cx="12058106" cy="0"/>
          </a:xfrm>
          <a:prstGeom prst="line">
            <a:avLst/>
          </a:prstGeom>
          <a:ln w="254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>
            <a:off x="9331" y="3994532"/>
            <a:ext cx="12058106" cy="0"/>
          </a:xfrm>
          <a:prstGeom prst="line">
            <a:avLst/>
          </a:prstGeom>
          <a:ln w="254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>
            <a:off x="65314" y="4601021"/>
            <a:ext cx="12058106" cy="0"/>
          </a:xfrm>
          <a:prstGeom prst="line">
            <a:avLst/>
          </a:prstGeom>
          <a:ln w="254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>
            <a:off x="65314" y="5235501"/>
            <a:ext cx="12058106" cy="0"/>
          </a:xfrm>
          <a:prstGeom prst="line">
            <a:avLst/>
          </a:prstGeom>
          <a:ln w="254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10720873" y="2974489"/>
            <a:ext cx="1576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读取数据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10720873" y="3554488"/>
            <a:ext cx="1576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前向传播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10720873" y="4123998"/>
            <a:ext cx="1576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反向传播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10720873" y="4755980"/>
            <a:ext cx="1576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参数更新</a:t>
            </a:r>
          </a:p>
        </p:txBody>
      </p:sp>
      <p:sp>
        <p:nvSpPr>
          <p:cNvPr id="29" name="矩形 28"/>
          <p:cNvSpPr/>
          <p:nvPr/>
        </p:nvSpPr>
        <p:spPr>
          <a:xfrm>
            <a:off x="1816307" y="2873142"/>
            <a:ext cx="597977" cy="485192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0" name="直接连接符 29"/>
          <p:cNvCxnSpPr/>
          <p:nvPr/>
        </p:nvCxnSpPr>
        <p:spPr>
          <a:xfrm>
            <a:off x="3200401" y="2295327"/>
            <a:ext cx="0" cy="3303040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矩形 31"/>
          <p:cNvSpPr/>
          <p:nvPr/>
        </p:nvSpPr>
        <p:spPr>
          <a:xfrm>
            <a:off x="3200401" y="3479631"/>
            <a:ext cx="1063929" cy="485192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 32"/>
          <p:cNvSpPr/>
          <p:nvPr/>
        </p:nvSpPr>
        <p:spPr>
          <a:xfrm>
            <a:off x="4264330" y="2873142"/>
            <a:ext cx="597977" cy="485192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>
            <a:off x="4264330" y="4059523"/>
            <a:ext cx="1148378" cy="485192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 34"/>
          <p:cNvSpPr/>
          <p:nvPr/>
        </p:nvSpPr>
        <p:spPr>
          <a:xfrm>
            <a:off x="4862307" y="4687601"/>
            <a:ext cx="1246044" cy="485192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6" name="直接连接符 35"/>
          <p:cNvCxnSpPr/>
          <p:nvPr/>
        </p:nvCxnSpPr>
        <p:spPr>
          <a:xfrm>
            <a:off x="6114663" y="2258694"/>
            <a:ext cx="0" cy="3339673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矩形 41"/>
          <p:cNvSpPr/>
          <p:nvPr/>
        </p:nvSpPr>
        <p:spPr>
          <a:xfrm>
            <a:off x="6133651" y="2873142"/>
            <a:ext cx="597977" cy="485192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矩形 42"/>
          <p:cNvSpPr/>
          <p:nvPr/>
        </p:nvSpPr>
        <p:spPr>
          <a:xfrm>
            <a:off x="6731628" y="3479631"/>
            <a:ext cx="1250301" cy="485192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矩形 43"/>
          <p:cNvSpPr/>
          <p:nvPr/>
        </p:nvSpPr>
        <p:spPr>
          <a:xfrm>
            <a:off x="7981929" y="4059523"/>
            <a:ext cx="1428400" cy="485192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矩形 44"/>
          <p:cNvSpPr/>
          <p:nvPr/>
        </p:nvSpPr>
        <p:spPr>
          <a:xfrm>
            <a:off x="9410329" y="4659711"/>
            <a:ext cx="1246044" cy="485192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6" name="直接连接符 45"/>
          <p:cNvCxnSpPr/>
          <p:nvPr/>
        </p:nvCxnSpPr>
        <p:spPr>
          <a:xfrm>
            <a:off x="10656373" y="2360851"/>
            <a:ext cx="0" cy="3339673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本框 36"/>
          <p:cNvSpPr txBox="1"/>
          <p:nvPr/>
        </p:nvSpPr>
        <p:spPr>
          <a:xfrm>
            <a:off x="11067130" y="6581001"/>
            <a:ext cx="10562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宋体" panose="02010600030101010101" pitchFamily="2" charset="-122"/>
                <a:ea typeface="宋体" panose="02010600030101010101" pitchFamily="2" charset="-122"/>
              </a:rPr>
              <a:t>Page 10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365161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文本框 39"/>
          <p:cNvSpPr txBox="1"/>
          <p:nvPr>
            <p:custDataLst>
              <p:tags r:id="rId2"/>
            </p:custDataLst>
          </p:nvPr>
        </p:nvSpPr>
        <p:spPr>
          <a:xfrm>
            <a:off x="675323" y="618490"/>
            <a:ext cx="3308985" cy="1400809"/>
          </a:xfrm>
          <a:prstGeom prst="rect">
            <a:avLst/>
          </a:prstGeom>
          <a:noFill/>
        </p:spPr>
        <p:txBody>
          <a:bodyPr wrap="square" lIns="90000" tIns="46800" rIns="90000" bIns="0" anchor="ctr" anchorCtr="0">
            <a:norm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b="1" spc="200" dirty="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+mj-cs"/>
                <a:sym typeface="Arial" panose="020B0604020202090204" pitchFamily="34" charset="0"/>
              </a:rPr>
              <a:t>深度图优化</a:t>
            </a:r>
          </a:p>
        </p:txBody>
      </p:sp>
      <p:sp>
        <p:nvSpPr>
          <p:cNvPr id="9" name="矩形 8"/>
          <p:cNvSpPr/>
          <p:nvPr/>
        </p:nvSpPr>
        <p:spPr>
          <a:xfrm>
            <a:off x="0" y="260350"/>
            <a:ext cx="1766570" cy="118745"/>
          </a:xfrm>
          <a:prstGeom prst="rect">
            <a:avLst/>
          </a:prstGeom>
          <a:solidFill>
            <a:srgbClr val="007CB5">
              <a:alpha val="7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0" y="573405"/>
            <a:ext cx="1529080" cy="118745"/>
          </a:xfrm>
          <a:prstGeom prst="rect">
            <a:avLst/>
          </a:prstGeom>
          <a:solidFill>
            <a:srgbClr val="8BC6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0" y="869950"/>
            <a:ext cx="1240155" cy="102235"/>
          </a:xfrm>
          <a:prstGeom prst="rect">
            <a:avLst/>
          </a:prstGeom>
          <a:solidFill>
            <a:srgbClr val="7ECBE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 descr="Logo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51465" y="59055"/>
            <a:ext cx="1671955" cy="1407795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1240155" y="2197099"/>
            <a:ext cx="9699580" cy="33547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图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在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GE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的整个流程上承载了所有信息，任何网络执行需要的信息都可以从不同阶段的图中找到。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spcBef>
                <a:spcPts val="2400"/>
              </a:spcBef>
            </a:pP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GE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图的基本元素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：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Node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Anchor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Attributes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Graph</a:t>
            </a:r>
          </a:p>
          <a:p>
            <a:pPr>
              <a:spcBef>
                <a:spcPts val="2400"/>
              </a:spcBef>
            </a:pP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GE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图的格式：</a:t>
            </a:r>
            <a:endParaRPr lang="en-US" altLang="zh-CN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469900" indent="-457200">
              <a:buAutoNum type="arabicPeriod"/>
            </a:pPr>
            <a:r>
              <a:rPr lang="en-US" altLang="zh-CN" sz="1600" dirty="0" err="1">
                <a:latin typeface="宋体" panose="02010600030101010101" pitchFamily="2" charset="-122"/>
                <a:ea typeface="宋体" panose="02010600030101010101" pitchFamily="2" charset="-122"/>
              </a:rPr>
              <a:t>Prototxt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格式：方便搜索、查看、对比算子</a:t>
            </a:r>
            <a:endParaRPr lang="en-US" altLang="zh-CN" sz="16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469900" indent="-457200">
              <a:buAutoNum type="arabicPeriod"/>
            </a:pPr>
            <a:r>
              <a:rPr lang="en-US" altLang="zh-CN" sz="1600" dirty="0" err="1">
                <a:latin typeface="宋体" panose="02010600030101010101" pitchFamily="2" charset="-122"/>
                <a:ea typeface="宋体" panose="02010600030101010101" pitchFamily="2" charset="-122"/>
              </a:rPr>
              <a:t>Onnx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格式：可使用</a:t>
            </a:r>
            <a:r>
              <a:rPr lang="en-US" altLang="zh-CN" sz="1600" dirty="0" err="1">
                <a:latin typeface="宋体" panose="02010600030101010101" pitchFamily="2" charset="-122"/>
                <a:ea typeface="宋体" panose="02010600030101010101" pitchFamily="2" charset="-122"/>
              </a:rPr>
              <a:t>Netron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等软件打开，方便详细分析较小的子图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spcBef>
                <a:spcPts val="2400"/>
              </a:spcBef>
            </a:pP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从</a:t>
            </a: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GE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图中可以得到的信息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：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469900" indent="-457200">
              <a:buAutoNum type="arabicPeriod"/>
            </a:pP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图的结构：节点连接关系</a:t>
            </a:r>
            <a:endParaRPr lang="en-US" altLang="zh-CN" sz="16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469900" indent="-457200">
              <a:buAutoNum type="arabicPeriod"/>
            </a:pP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算子的属性：名称、类型、输入、输出、</a:t>
            </a: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shape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format</a:t>
            </a:r>
          </a:p>
          <a:p>
            <a:pPr marL="469900" indent="-457200">
              <a:buAutoNum type="arabicPeriod"/>
            </a:pP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资源分配的情况：</a:t>
            </a: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event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stream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memory offset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1067130" y="6581001"/>
            <a:ext cx="10562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宋体" panose="02010600030101010101" pitchFamily="2" charset="-122"/>
                <a:ea typeface="宋体" panose="02010600030101010101" pitchFamily="2" charset="-122"/>
              </a:rPr>
              <a:t>Page 11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314378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文本框 39"/>
          <p:cNvSpPr txBox="1"/>
          <p:nvPr>
            <p:custDataLst>
              <p:tags r:id="rId2"/>
            </p:custDataLst>
          </p:nvPr>
        </p:nvSpPr>
        <p:spPr>
          <a:xfrm>
            <a:off x="675323" y="618490"/>
            <a:ext cx="3308985" cy="1400809"/>
          </a:xfrm>
          <a:prstGeom prst="rect">
            <a:avLst/>
          </a:prstGeom>
          <a:noFill/>
        </p:spPr>
        <p:txBody>
          <a:bodyPr wrap="square" lIns="90000" tIns="46800" rIns="90000" bIns="0" anchor="ctr" anchorCtr="0">
            <a:norm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b="1" spc="200" dirty="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+mj-cs"/>
                <a:sym typeface="Arial" panose="020B0604020202090204" pitchFamily="34" charset="0"/>
              </a:rPr>
              <a:t>深度图优化</a:t>
            </a:r>
          </a:p>
        </p:txBody>
      </p:sp>
      <p:sp>
        <p:nvSpPr>
          <p:cNvPr id="9" name="矩形 8"/>
          <p:cNvSpPr/>
          <p:nvPr/>
        </p:nvSpPr>
        <p:spPr>
          <a:xfrm>
            <a:off x="0" y="260350"/>
            <a:ext cx="1766570" cy="118745"/>
          </a:xfrm>
          <a:prstGeom prst="rect">
            <a:avLst/>
          </a:prstGeom>
          <a:solidFill>
            <a:srgbClr val="007CB5">
              <a:alpha val="7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0" y="573405"/>
            <a:ext cx="1529080" cy="118745"/>
          </a:xfrm>
          <a:prstGeom prst="rect">
            <a:avLst/>
          </a:prstGeom>
          <a:solidFill>
            <a:srgbClr val="8BC6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0" y="869950"/>
            <a:ext cx="1240155" cy="102235"/>
          </a:xfrm>
          <a:prstGeom prst="rect">
            <a:avLst/>
          </a:prstGeom>
          <a:solidFill>
            <a:srgbClr val="7ECBE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 descr="Logo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51465" y="59055"/>
            <a:ext cx="1671955" cy="140779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764540" y="3564294"/>
            <a:ext cx="1063690" cy="5038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图管理</a:t>
            </a:r>
          </a:p>
        </p:txBody>
      </p:sp>
      <p:sp>
        <p:nvSpPr>
          <p:cNvPr id="5" name="左大括号 4"/>
          <p:cNvSpPr/>
          <p:nvPr/>
        </p:nvSpPr>
        <p:spPr>
          <a:xfrm>
            <a:off x="2015820" y="1753967"/>
            <a:ext cx="627989" cy="4124505"/>
          </a:xfrm>
          <a:prstGeom prst="leftBrace">
            <a:avLst>
              <a:gd name="adj1" fmla="val 81137"/>
              <a:gd name="adj2" fmla="val 5052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3006121" y="1868847"/>
            <a:ext cx="1063690" cy="5038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图准备</a:t>
            </a:r>
          </a:p>
        </p:txBody>
      </p:sp>
      <p:sp>
        <p:nvSpPr>
          <p:cNvPr id="13" name="矩形 12"/>
          <p:cNvSpPr/>
          <p:nvPr/>
        </p:nvSpPr>
        <p:spPr>
          <a:xfrm>
            <a:off x="3006121" y="2521990"/>
            <a:ext cx="1063690" cy="5038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图拆分</a:t>
            </a:r>
          </a:p>
        </p:txBody>
      </p:sp>
      <p:sp>
        <p:nvSpPr>
          <p:cNvPr id="15" name="矩形 14"/>
          <p:cNvSpPr/>
          <p:nvPr/>
        </p:nvSpPr>
        <p:spPr>
          <a:xfrm>
            <a:off x="3006121" y="3175133"/>
            <a:ext cx="1063690" cy="5038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图优化</a:t>
            </a:r>
          </a:p>
        </p:txBody>
      </p:sp>
      <p:sp>
        <p:nvSpPr>
          <p:cNvPr id="16" name="矩形 15"/>
          <p:cNvSpPr/>
          <p:nvPr/>
        </p:nvSpPr>
        <p:spPr>
          <a:xfrm>
            <a:off x="3006121" y="3828276"/>
            <a:ext cx="1063690" cy="5038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图编译</a:t>
            </a:r>
          </a:p>
        </p:txBody>
      </p:sp>
      <p:sp>
        <p:nvSpPr>
          <p:cNvPr id="17" name="矩形 16"/>
          <p:cNvSpPr/>
          <p:nvPr/>
        </p:nvSpPr>
        <p:spPr>
          <a:xfrm>
            <a:off x="3006121" y="4481419"/>
            <a:ext cx="1063690" cy="5038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图加载</a:t>
            </a:r>
          </a:p>
        </p:txBody>
      </p:sp>
      <p:sp>
        <p:nvSpPr>
          <p:cNvPr id="18" name="矩形 17"/>
          <p:cNvSpPr/>
          <p:nvPr/>
        </p:nvSpPr>
        <p:spPr>
          <a:xfrm>
            <a:off x="3006121" y="5134562"/>
            <a:ext cx="1063690" cy="5038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图执行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4659631" y="1936107"/>
            <a:ext cx="47399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shape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推导、引擎划分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4659631" y="2589250"/>
            <a:ext cx="47399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整图拆分、边界标识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4659630" y="3242393"/>
            <a:ext cx="47399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格式转换、算子融合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4659630" y="3895536"/>
            <a:ext cx="47399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资源分配、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task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编译、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stream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分配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4659630" y="4548679"/>
            <a:ext cx="47399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图加载至硬件上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4659629" y="5201822"/>
            <a:ext cx="47399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调用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runtime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、返回结果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11067130" y="6581001"/>
            <a:ext cx="10562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宋体" panose="02010600030101010101" pitchFamily="2" charset="-122"/>
                <a:ea typeface="宋体" panose="02010600030101010101" pitchFamily="2" charset="-122"/>
              </a:rPr>
              <a:t>Page 12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296037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图片 4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3955" y="4056501"/>
            <a:ext cx="2700353" cy="1428325"/>
          </a:xfrm>
          <a:prstGeom prst="rect">
            <a:avLst/>
          </a:prstGeom>
        </p:spPr>
      </p:pic>
      <p:sp>
        <p:nvSpPr>
          <p:cNvPr id="40" name="文本框 39"/>
          <p:cNvSpPr txBox="1"/>
          <p:nvPr>
            <p:custDataLst>
              <p:tags r:id="rId2"/>
            </p:custDataLst>
          </p:nvPr>
        </p:nvSpPr>
        <p:spPr>
          <a:xfrm>
            <a:off x="675323" y="618490"/>
            <a:ext cx="3308985" cy="1400809"/>
          </a:xfrm>
          <a:prstGeom prst="rect">
            <a:avLst/>
          </a:prstGeom>
          <a:noFill/>
        </p:spPr>
        <p:txBody>
          <a:bodyPr wrap="square" lIns="90000" tIns="46800" rIns="90000" bIns="0" anchor="ctr" anchorCtr="0">
            <a:norm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b="1" spc="200" dirty="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+mj-cs"/>
                <a:sym typeface="Arial" panose="020B0604020202090204" pitchFamily="34" charset="0"/>
              </a:rPr>
              <a:t>静态图与动态图</a:t>
            </a:r>
          </a:p>
        </p:txBody>
      </p:sp>
      <p:sp>
        <p:nvSpPr>
          <p:cNvPr id="9" name="矩形 8"/>
          <p:cNvSpPr/>
          <p:nvPr/>
        </p:nvSpPr>
        <p:spPr>
          <a:xfrm>
            <a:off x="0" y="260350"/>
            <a:ext cx="1766570" cy="118745"/>
          </a:xfrm>
          <a:prstGeom prst="rect">
            <a:avLst/>
          </a:prstGeom>
          <a:solidFill>
            <a:srgbClr val="007CB5">
              <a:alpha val="7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0" y="573405"/>
            <a:ext cx="1529080" cy="118745"/>
          </a:xfrm>
          <a:prstGeom prst="rect">
            <a:avLst/>
          </a:prstGeom>
          <a:solidFill>
            <a:srgbClr val="8BC6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0" y="869950"/>
            <a:ext cx="1240155" cy="102235"/>
          </a:xfrm>
          <a:prstGeom prst="rect">
            <a:avLst/>
          </a:prstGeom>
          <a:solidFill>
            <a:srgbClr val="7ECBE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 descr="Logo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51465" y="59055"/>
            <a:ext cx="1671955" cy="1407795"/>
          </a:xfrm>
          <a:prstGeom prst="rect">
            <a:avLst/>
          </a:prstGeom>
        </p:spPr>
      </p:pic>
      <p:sp>
        <p:nvSpPr>
          <p:cNvPr id="25" name="文本框 24"/>
          <p:cNvSpPr txBox="1"/>
          <p:nvPr/>
        </p:nvSpPr>
        <p:spPr>
          <a:xfrm>
            <a:off x="165113" y="3560343"/>
            <a:ext cx="53054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err="1">
                <a:latin typeface="宋体" panose="02010600030101010101" pitchFamily="2" charset="-122"/>
                <a:ea typeface="宋体" panose="02010600030101010101" pitchFamily="2" charset="-122"/>
              </a:rPr>
              <a:t>context.set_context</a:t>
            </a: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(mode=</a:t>
            </a:r>
            <a:r>
              <a:rPr lang="en-US" altLang="zh-CN" sz="1600" dirty="0" err="1">
                <a:latin typeface="宋体" panose="02010600030101010101" pitchFamily="2" charset="-122"/>
                <a:ea typeface="宋体" panose="02010600030101010101" pitchFamily="2" charset="-122"/>
              </a:rPr>
              <a:t>context.GRAPH_MODE</a:t>
            </a: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  <a:endParaRPr lang="zh-CN" altLang="en-US" sz="16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6106886" y="3560343"/>
            <a:ext cx="58876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err="1">
                <a:latin typeface="宋体" panose="02010600030101010101" pitchFamily="2" charset="-122"/>
                <a:ea typeface="宋体" panose="02010600030101010101" pitchFamily="2" charset="-122"/>
              </a:rPr>
              <a:t>context.set_context</a:t>
            </a: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(mode=</a:t>
            </a:r>
            <a:r>
              <a:rPr lang="en-US" altLang="zh-CN" sz="1600" dirty="0" err="1">
                <a:latin typeface="宋体" panose="02010600030101010101" pitchFamily="2" charset="-122"/>
                <a:ea typeface="宋体" panose="02010600030101010101" pitchFamily="2" charset="-122"/>
              </a:rPr>
              <a:t>context.PYNATIVE_MODE</a:t>
            </a: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  <a:endParaRPr lang="zh-CN" altLang="en-US" sz="16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2817845" y="1630902"/>
            <a:ext cx="6232849" cy="1255583"/>
            <a:chOff x="2752531" y="1832850"/>
            <a:chExt cx="6232849" cy="1255583"/>
          </a:xfrm>
        </p:grpSpPr>
        <p:sp>
          <p:nvSpPr>
            <p:cNvPr id="7" name="矩形 6"/>
            <p:cNvSpPr/>
            <p:nvPr/>
          </p:nvSpPr>
          <p:spPr>
            <a:xfrm>
              <a:off x="6358813" y="1832850"/>
              <a:ext cx="2085392" cy="1177397"/>
            </a:xfrm>
            <a:prstGeom prst="rect">
              <a:avLst/>
            </a:prstGeom>
            <a:blipFill dpi="0" rotWithShape="1">
              <a:blip r:embed="rId4"/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2842999" y="2079223"/>
              <a:ext cx="4823928" cy="9310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800" dirty="0"/>
                <a:t>Net = </a:t>
              </a:r>
              <a:r>
                <a:rPr lang="en-US" altLang="zh-CN" sz="800" dirty="0" err="1">
                  <a:solidFill>
                    <a:srgbClr val="7030A0"/>
                  </a:solidFill>
                </a:rPr>
                <a:t>FCNet</a:t>
              </a:r>
              <a:r>
                <a:rPr lang="en-US" altLang="zh-CN" sz="800" dirty="0"/>
                <a:t>()</a:t>
              </a:r>
            </a:p>
            <a:p>
              <a:r>
                <a:rPr lang="en-US" altLang="zh-CN" sz="800" dirty="0"/>
                <a:t>opt = </a:t>
              </a:r>
              <a:r>
                <a:rPr lang="en-US" altLang="zh-CN" sz="800" dirty="0">
                  <a:solidFill>
                    <a:srgbClr val="7030A0"/>
                  </a:solidFill>
                </a:rPr>
                <a:t>Momentum</a:t>
              </a:r>
              <a:r>
                <a:rPr lang="en-US" altLang="zh-CN" sz="800" dirty="0"/>
                <a:t>(0.1, 0.9, filter(lambda x: </a:t>
              </a:r>
              <a:r>
                <a:rPr lang="en-US" altLang="zh-CN" sz="800" dirty="0" err="1"/>
                <a:t>x.requires_grad</a:t>
              </a:r>
              <a:r>
                <a:rPr lang="en-US" altLang="zh-CN" sz="800" dirty="0"/>
                <a:t>, </a:t>
              </a:r>
              <a:r>
                <a:rPr lang="en-US" altLang="zh-CN" sz="800" dirty="0" err="1"/>
                <a:t>net.parameters</a:t>
              </a:r>
              <a:r>
                <a:rPr lang="en-US" altLang="zh-CN" sz="800" dirty="0"/>
                <a:t>()))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800" dirty="0" err="1"/>
                <a:t>NetWithLoss</a:t>
              </a:r>
              <a:r>
                <a:rPr lang="en-US" altLang="zh-CN" sz="800" dirty="0"/>
                <a:t> = </a:t>
              </a:r>
              <a:r>
                <a:rPr lang="en-US" altLang="zh-CN" sz="800" dirty="0" err="1">
                  <a:solidFill>
                    <a:srgbClr val="7030A0"/>
                  </a:solidFill>
                </a:rPr>
                <a:t>NetTrainOneStepCell</a:t>
              </a:r>
              <a:r>
                <a:rPr lang="en-US" altLang="zh-CN" sz="800" dirty="0"/>
                <a:t>(Net, </a:t>
              </a:r>
              <a:r>
                <a:rPr lang="en-US" altLang="zh-CN" sz="800" dirty="0">
                  <a:solidFill>
                    <a:srgbClr val="0070C0"/>
                  </a:solidFill>
                </a:rPr>
                <a:t>optimizer</a:t>
              </a:r>
              <a:r>
                <a:rPr lang="en-US" altLang="zh-CN" sz="800" dirty="0"/>
                <a:t>=opt)</a:t>
              </a:r>
            </a:p>
            <a:p>
              <a:r>
                <a:rPr lang="en-US" altLang="zh-CN" sz="800" dirty="0"/>
                <a:t>model = </a:t>
              </a:r>
              <a:r>
                <a:rPr lang="en-US" altLang="zh-CN" sz="800" dirty="0">
                  <a:solidFill>
                    <a:srgbClr val="7030A0"/>
                  </a:solidFill>
                </a:rPr>
                <a:t>Model</a:t>
              </a:r>
              <a:r>
                <a:rPr lang="en-US" altLang="zh-CN" sz="800" dirty="0"/>
                <a:t>(</a:t>
              </a:r>
              <a:r>
                <a:rPr lang="en-US" altLang="zh-CN" sz="800" dirty="0" err="1"/>
                <a:t>NetWithLoss</a:t>
              </a:r>
              <a:r>
                <a:rPr lang="en-US" altLang="zh-CN" sz="800" dirty="0"/>
                <a:t>)</a:t>
              </a:r>
            </a:p>
            <a:p>
              <a:r>
                <a:rPr lang="en-US" altLang="zh-CN" sz="800" dirty="0" err="1"/>
                <a:t>model.</a:t>
              </a:r>
              <a:r>
                <a:rPr lang="en-US" altLang="zh-CN" sz="800" dirty="0" err="1">
                  <a:solidFill>
                    <a:srgbClr val="7030A0"/>
                  </a:solidFill>
                </a:rPr>
                <a:t>train</a:t>
              </a:r>
              <a:r>
                <a:rPr lang="en-US" altLang="zh-CN" sz="800" dirty="0"/>
                <a:t>(</a:t>
              </a:r>
              <a:r>
                <a:rPr lang="en-US" altLang="zh-CN" sz="800" dirty="0" err="1"/>
                <a:t>epoch_size</a:t>
              </a:r>
              <a:r>
                <a:rPr lang="en-US" altLang="zh-CN" sz="800" dirty="0"/>
                <a:t>, ds, </a:t>
              </a:r>
              <a:r>
                <a:rPr lang="en-US" altLang="zh-CN" sz="800" dirty="0" err="1">
                  <a:solidFill>
                    <a:srgbClr val="0070C0"/>
                  </a:solidFill>
                </a:rPr>
                <a:t>epoch_end_callback</a:t>
              </a:r>
              <a:r>
                <a:rPr lang="en-US" altLang="zh-CN" sz="800" dirty="0"/>
                <a:t> = </a:t>
              </a:r>
              <a:r>
                <a:rPr lang="en-US" altLang="zh-CN" sz="800" dirty="0" err="1"/>
                <a:t>ckpoint_cb</a:t>
              </a:r>
              <a:r>
                <a:rPr lang="en-US" altLang="zh-CN" sz="800" dirty="0"/>
                <a:t>)</a:t>
              </a:r>
              <a:endParaRPr lang="zh-CN" altLang="en-US" sz="800" dirty="0"/>
            </a:p>
            <a:p>
              <a:endParaRPr lang="en-US" altLang="zh-CN" sz="1050" dirty="0"/>
            </a:p>
          </p:txBody>
        </p:sp>
        <p:sp>
          <p:nvSpPr>
            <p:cNvPr id="28" name="矩形 27"/>
            <p:cNvSpPr/>
            <p:nvPr/>
          </p:nvSpPr>
          <p:spPr>
            <a:xfrm>
              <a:off x="2752531" y="1832850"/>
              <a:ext cx="6232849" cy="1255583"/>
            </a:xfrm>
            <a:prstGeom prst="rect">
              <a:avLst/>
            </a:prstGeom>
            <a:noFill/>
            <a:ln w="190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cxnSp>
        <p:nvCxnSpPr>
          <p:cNvPr id="31" name="直接箭头连接符 30"/>
          <p:cNvCxnSpPr>
            <a:stCxn id="28" idx="2"/>
            <a:endCxn id="25" idx="0"/>
          </p:cNvCxnSpPr>
          <p:nvPr/>
        </p:nvCxnSpPr>
        <p:spPr>
          <a:xfrm flipH="1">
            <a:off x="2817845" y="2886485"/>
            <a:ext cx="3116425" cy="67385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/>
          <p:cNvCxnSpPr>
            <a:stCxn id="28" idx="2"/>
            <a:endCxn id="26" idx="0"/>
          </p:cNvCxnSpPr>
          <p:nvPr/>
        </p:nvCxnSpPr>
        <p:spPr>
          <a:xfrm>
            <a:off x="5934270" y="2886485"/>
            <a:ext cx="3116424" cy="67385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/>
          <p:cNvCxnSpPr/>
          <p:nvPr/>
        </p:nvCxnSpPr>
        <p:spPr>
          <a:xfrm>
            <a:off x="0" y="5784977"/>
            <a:ext cx="12192000" cy="0"/>
          </a:xfrm>
          <a:prstGeom prst="line">
            <a:avLst/>
          </a:prstGeom>
          <a:ln w="254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矩形 41"/>
          <p:cNvSpPr/>
          <p:nvPr/>
        </p:nvSpPr>
        <p:spPr>
          <a:xfrm>
            <a:off x="4786604" y="5985852"/>
            <a:ext cx="2248678" cy="72778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3" name="文本框 42"/>
          <p:cNvSpPr txBox="1"/>
          <p:nvPr/>
        </p:nvSpPr>
        <p:spPr>
          <a:xfrm>
            <a:off x="4201108" y="6165079"/>
            <a:ext cx="3466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err="1"/>
              <a:t>GraphEngine</a:t>
            </a:r>
            <a:endParaRPr lang="zh-CN" altLang="en-US" dirty="0"/>
          </a:p>
        </p:txBody>
      </p:sp>
      <p:sp>
        <p:nvSpPr>
          <p:cNvPr id="45" name="矩形 44"/>
          <p:cNvSpPr/>
          <p:nvPr/>
        </p:nvSpPr>
        <p:spPr>
          <a:xfrm>
            <a:off x="1240155" y="4065924"/>
            <a:ext cx="2744153" cy="1418902"/>
          </a:xfrm>
          <a:prstGeom prst="rect">
            <a:avLst/>
          </a:prstGeom>
          <a:solidFill>
            <a:schemeClr val="accent3">
              <a:alpha val="15000"/>
            </a:schemeClr>
          </a:solidFill>
          <a:ln w="254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46" name="图片 4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4830" y="4018098"/>
            <a:ext cx="2867076" cy="1428325"/>
          </a:xfrm>
          <a:prstGeom prst="rect">
            <a:avLst/>
          </a:prstGeom>
        </p:spPr>
      </p:pic>
      <p:sp>
        <p:nvSpPr>
          <p:cNvPr id="48" name="矩形 47"/>
          <p:cNvSpPr/>
          <p:nvPr/>
        </p:nvSpPr>
        <p:spPr>
          <a:xfrm>
            <a:off x="7315200" y="4142068"/>
            <a:ext cx="755779" cy="1342758"/>
          </a:xfrm>
          <a:prstGeom prst="rect">
            <a:avLst/>
          </a:prstGeom>
          <a:solidFill>
            <a:schemeClr val="accent3">
              <a:alpha val="36000"/>
            </a:schemeClr>
          </a:solidFill>
          <a:ln w="254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cxnSp>
        <p:nvCxnSpPr>
          <p:cNvPr id="50" name="直接箭头连接符 49"/>
          <p:cNvCxnSpPr>
            <a:stCxn id="47" idx="2"/>
          </p:cNvCxnSpPr>
          <p:nvPr/>
        </p:nvCxnSpPr>
        <p:spPr>
          <a:xfrm flipH="1">
            <a:off x="2631233" y="5484826"/>
            <a:ext cx="2899" cy="30015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箭头连接符 51"/>
          <p:cNvCxnSpPr>
            <a:stCxn id="46" idx="2"/>
          </p:cNvCxnSpPr>
          <p:nvPr/>
        </p:nvCxnSpPr>
        <p:spPr>
          <a:xfrm>
            <a:off x="8618368" y="5446423"/>
            <a:ext cx="3118" cy="33855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11067130" y="6581001"/>
            <a:ext cx="10562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宋体" panose="02010600030101010101" pitchFamily="2" charset="-122"/>
                <a:ea typeface="宋体" panose="02010600030101010101" pitchFamily="2" charset="-122"/>
              </a:rPr>
              <a:t>Page 13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982923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文本框 39"/>
          <p:cNvSpPr txBox="1"/>
          <p:nvPr>
            <p:custDataLst>
              <p:tags r:id="rId2"/>
            </p:custDataLst>
          </p:nvPr>
        </p:nvSpPr>
        <p:spPr>
          <a:xfrm>
            <a:off x="675323" y="618490"/>
            <a:ext cx="3308985" cy="1400809"/>
          </a:xfrm>
          <a:prstGeom prst="rect">
            <a:avLst/>
          </a:prstGeom>
          <a:noFill/>
        </p:spPr>
        <p:txBody>
          <a:bodyPr wrap="square" lIns="90000" tIns="46800" rIns="90000" bIns="0" anchor="ctr" anchorCtr="0">
            <a:norm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b="1" spc="200" dirty="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+mj-cs"/>
                <a:sym typeface="Arial" panose="020B0604020202090204" pitchFamily="34" charset="0"/>
              </a:rPr>
              <a:t>格式转换</a:t>
            </a:r>
          </a:p>
        </p:txBody>
      </p:sp>
      <p:sp>
        <p:nvSpPr>
          <p:cNvPr id="9" name="矩形 8"/>
          <p:cNvSpPr/>
          <p:nvPr/>
        </p:nvSpPr>
        <p:spPr>
          <a:xfrm>
            <a:off x="0" y="260350"/>
            <a:ext cx="1766570" cy="118745"/>
          </a:xfrm>
          <a:prstGeom prst="rect">
            <a:avLst/>
          </a:prstGeom>
          <a:solidFill>
            <a:srgbClr val="007CB5">
              <a:alpha val="7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0" y="573405"/>
            <a:ext cx="1529080" cy="118745"/>
          </a:xfrm>
          <a:prstGeom prst="rect">
            <a:avLst/>
          </a:prstGeom>
          <a:solidFill>
            <a:srgbClr val="8BC6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0" y="869950"/>
            <a:ext cx="1240155" cy="102235"/>
          </a:xfrm>
          <a:prstGeom prst="rect">
            <a:avLst/>
          </a:prstGeom>
          <a:solidFill>
            <a:srgbClr val="7ECBE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 descr="Logo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51465" y="59055"/>
            <a:ext cx="1671955" cy="140779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077" y="1466850"/>
            <a:ext cx="4988990" cy="2753794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10616" y="4933482"/>
            <a:ext cx="2652000" cy="1272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5884506" y="2408958"/>
            <a:ext cx="6096000" cy="1689373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CUBE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实现矩阵乘加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C=A*B+C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一个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cycle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执行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16*16*16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个乘加运算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要求：左矩阵放在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L0A BUF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，右矩阵放在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L0B BUF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，结果存放在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L0C BUF</a:t>
            </a:r>
          </a:p>
        </p:txBody>
      </p:sp>
      <p:pic>
        <p:nvPicPr>
          <p:cNvPr id="26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5323" y="4367990"/>
            <a:ext cx="4334714" cy="2402985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11067130" y="6581001"/>
            <a:ext cx="10562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宋体" panose="02010600030101010101" pitchFamily="2" charset="-122"/>
                <a:ea typeface="宋体" panose="02010600030101010101" pitchFamily="2" charset="-122"/>
              </a:rPr>
              <a:t>Page 14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594071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883285" y="3088433"/>
            <a:ext cx="5013662" cy="1268963"/>
          </a:xfrm>
          <a:prstGeom prst="rect">
            <a:avLst/>
          </a:prstGeom>
          <a:solidFill>
            <a:schemeClr val="accent4"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文本框 39"/>
          <p:cNvSpPr txBox="1"/>
          <p:nvPr>
            <p:custDataLst>
              <p:tags r:id="rId2"/>
            </p:custDataLst>
          </p:nvPr>
        </p:nvSpPr>
        <p:spPr>
          <a:xfrm>
            <a:off x="675323" y="618490"/>
            <a:ext cx="3308985" cy="1400809"/>
          </a:xfrm>
          <a:prstGeom prst="rect">
            <a:avLst/>
          </a:prstGeom>
          <a:noFill/>
        </p:spPr>
        <p:txBody>
          <a:bodyPr wrap="square" lIns="90000" tIns="46800" rIns="90000" bIns="0" anchor="ctr" anchorCtr="0">
            <a:norm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b="1" spc="200" dirty="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+mj-cs"/>
                <a:sym typeface="Arial" panose="020B0604020202090204" pitchFamily="34" charset="0"/>
              </a:rPr>
              <a:t>算子融合</a:t>
            </a:r>
          </a:p>
        </p:txBody>
      </p:sp>
      <p:sp>
        <p:nvSpPr>
          <p:cNvPr id="9" name="矩形 8"/>
          <p:cNvSpPr/>
          <p:nvPr/>
        </p:nvSpPr>
        <p:spPr>
          <a:xfrm>
            <a:off x="0" y="260350"/>
            <a:ext cx="1766570" cy="118745"/>
          </a:xfrm>
          <a:prstGeom prst="rect">
            <a:avLst/>
          </a:prstGeom>
          <a:solidFill>
            <a:srgbClr val="007CB5">
              <a:alpha val="7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0" y="573405"/>
            <a:ext cx="1529080" cy="118745"/>
          </a:xfrm>
          <a:prstGeom prst="rect">
            <a:avLst/>
          </a:prstGeom>
          <a:solidFill>
            <a:srgbClr val="8BC6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0" y="869950"/>
            <a:ext cx="1240155" cy="102235"/>
          </a:xfrm>
          <a:prstGeom prst="rect">
            <a:avLst/>
          </a:prstGeom>
          <a:solidFill>
            <a:srgbClr val="7ECBE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 descr="Logo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51465" y="59055"/>
            <a:ext cx="1671955" cy="1407795"/>
          </a:xfrm>
          <a:prstGeom prst="rect">
            <a:avLst/>
          </a:prstGeom>
        </p:spPr>
      </p:pic>
      <p:sp>
        <p:nvSpPr>
          <p:cNvPr id="25" name="文本框 24"/>
          <p:cNvSpPr txBox="1"/>
          <p:nvPr/>
        </p:nvSpPr>
        <p:spPr>
          <a:xfrm>
            <a:off x="675323" y="1827767"/>
            <a:ext cx="48390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按照某种模式，将一定范式的若干算子融合成一个大算子，减少数据在内存间的搬运次数</a:t>
            </a:r>
          </a:p>
        </p:txBody>
      </p:sp>
      <p:sp>
        <p:nvSpPr>
          <p:cNvPr id="2" name="椭圆 1"/>
          <p:cNvSpPr/>
          <p:nvPr/>
        </p:nvSpPr>
        <p:spPr>
          <a:xfrm>
            <a:off x="1156996" y="3312367"/>
            <a:ext cx="1129004" cy="81176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Conv</a:t>
            </a:r>
            <a:endParaRPr lang="zh-CN" altLang="en-US" dirty="0"/>
          </a:p>
        </p:txBody>
      </p:sp>
      <p:sp>
        <p:nvSpPr>
          <p:cNvPr id="26" name="椭圆 25"/>
          <p:cNvSpPr/>
          <p:nvPr/>
        </p:nvSpPr>
        <p:spPr>
          <a:xfrm>
            <a:off x="2855304" y="3312367"/>
            <a:ext cx="1129004" cy="81176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BN</a:t>
            </a:r>
            <a:endParaRPr lang="zh-CN" altLang="en-US" dirty="0"/>
          </a:p>
        </p:txBody>
      </p:sp>
      <p:sp>
        <p:nvSpPr>
          <p:cNvPr id="27" name="椭圆 26"/>
          <p:cNvSpPr/>
          <p:nvPr/>
        </p:nvSpPr>
        <p:spPr>
          <a:xfrm>
            <a:off x="4553612" y="3312367"/>
            <a:ext cx="1129004" cy="81176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Relu</a:t>
            </a:r>
            <a:endParaRPr lang="zh-CN" altLang="en-US" dirty="0"/>
          </a:p>
        </p:txBody>
      </p:sp>
      <p:sp>
        <p:nvSpPr>
          <p:cNvPr id="3" name="右箭头 2"/>
          <p:cNvSpPr/>
          <p:nvPr/>
        </p:nvSpPr>
        <p:spPr>
          <a:xfrm>
            <a:off x="2286000" y="3641122"/>
            <a:ext cx="569304" cy="15425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右箭头 28"/>
          <p:cNvSpPr/>
          <p:nvPr/>
        </p:nvSpPr>
        <p:spPr>
          <a:xfrm>
            <a:off x="3984308" y="3655118"/>
            <a:ext cx="569304" cy="15425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下箭头 7"/>
          <p:cNvSpPr/>
          <p:nvPr/>
        </p:nvSpPr>
        <p:spPr>
          <a:xfrm>
            <a:off x="3094857" y="4357396"/>
            <a:ext cx="600065" cy="8864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/>
          <p:cNvSpPr/>
          <p:nvPr/>
        </p:nvSpPr>
        <p:spPr>
          <a:xfrm>
            <a:off x="883285" y="5243804"/>
            <a:ext cx="5013662" cy="1268963"/>
          </a:xfrm>
          <a:prstGeom prst="rect">
            <a:avLst/>
          </a:prstGeom>
          <a:solidFill>
            <a:schemeClr val="accent4"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2825614" y="5472403"/>
            <a:ext cx="1251864" cy="81176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Fusion-OP</a:t>
            </a:r>
            <a:endParaRPr lang="zh-CN" altLang="en-US" dirty="0"/>
          </a:p>
        </p:txBody>
      </p:sp>
      <p:pic>
        <p:nvPicPr>
          <p:cNvPr id="32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6494" y="2206916"/>
            <a:ext cx="5991969" cy="3321698"/>
          </a:xfrm>
          <a:prstGeom prst="rect">
            <a:avLst/>
          </a:prstGeom>
        </p:spPr>
      </p:pic>
      <p:cxnSp>
        <p:nvCxnSpPr>
          <p:cNvPr id="33" name="曲线连接符 32"/>
          <p:cNvCxnSpPr/>
          <p:nvPr/>
        </p:nvCxnSpPr>
        <p:spPr>
          <a:xfrm flipV="1">
            <a:off x="6876661" y="2556588"/>
            <a:ext cx="2080727" cy="317241"/>
          </a:xfrm>
          <a:prstGeom prst="curvedConnector3">
            <a:avLst/>
          </a:prstGeom>
          <a:ln w="254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曲线连接符 34"/>
          <p:cNvCxnSpPr/>
          <p:nvPr/>
        </p:nvCxnSpPr>
        <p:spPr>
          <a:xfrm>
            <a:off x="6876661" y="2873829"/>
            <a:ext cx="2080727" cy="317241"/>
          </a:xfrm>
          <a:prstGeom prst="curvedConnector3">
            <a:avLst/>
          </a:prstGeom>
          <a:ln w="254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曲线连接符 35"/>
          <p:cNvCxnSpPr/>
          <p:nvPr/>
        </p:nvCxnSpPr>
        <p:spPr>
          <a:xfrm flipV="1">
            <a:off x="9330612" y="2715208"/>
            <a:ext cx="1418253" cy="65314"/>
          </a:xfrm>
          <a:prstGeom prst="curvedConnector3">
            <a:avLst/>
          </a:prstGeom>
          <a:ln w="254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曲线连接符 41"/>
          <p:cNvCxnSpPr/>
          <p:nvPr/>
        </p:nvCxnSpPr>
        <p:spPr>
          <a:xfrm rot="10800000" flipV="1">
            <a:off x="9135968" y="3641235"/>
            <a:ext cx="903770" cy="124813"/>
          </a:xfrm>
          <a:prstGeom prst="curvedConnector3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曲线连接符 46"/>
          <p:cNvCxnSpPr/>
          <p:nvPr/>
        </p:nvCxnSpPr>
        <p:spPr>
          <a:xfrm rot="16200000" flipH="1">
            <a:off x="10456592" y="3244643"/>
            <a:ext cx="467381" cy="75945"/>
          </a:xfrm>
          <a:prstGeom prst="curvedConnector3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任意多边形 47"/>
          <p:cNvSpPr/>
          <p:nvPr/>
        </p:nvSpPr>
        <p:spPr>
          <a:xfrm>
            <a:off x="9116008" y="2976465"/>
            <a:ext cx="2369976" cy="802433"/>
          </a:xfrm>
          <a:custGeom>
            <a:avLst/>
            <a:gdLst>
              <a:gd name="connsiteX0" fmla="*/ 2024743 w 2369976"/>
              <a:gd name="connsiteY0" fmla="*/ 0 h 802433"/>
              <a:gd name="connsiteX1" fmla="*/ 2360645 w 2369976"/>
              <a:gd name="connsiteY1" fmla="*/ 410547 h 802433"/>
              <a:gd name="connsiteX2" fmla="*/ 2369976 w 2369976"/>
              <a:gd name="connsiteY2" fmla="*/ 438539 h 802433"/>
              <a:gd name="connsiteX3" fmla="*/ 2360645 w 2369976"/>
              <a:gd name="connsiteY3" fmla="*/ 615821 h 802433"/>
              <a:gd name="connsiteX4" fmla="*/ 2323323 w 2369976"/>
              <a:gd name="connsiteY4" fmla="*/ 690466 h 802433"/>
              <a:gd name="connsiteX5" fmla="*/ 2313992 w 2369976"/>
              <a:gd name="connsiteY5" fmla="*/ 718457 h 802433"/>
              <a:gd name="connsiteX6" fmla="*/ 2239347 w 2369976"/>
              <a:gd name="connsiteY6" fmla="*/ 774441 h 802433"/>
              <a:gd name="connsiteX7" fmla="*/ 2183363 w 2369976"/>
              <a:gd name="connsiteY7" fmla="*/ 802433 h 802433"/>
              <a:gd name="connsiteX8" fmla="*/ 1996751 w 2369976"/>
              <a:gd name="connsiteY8" fmla="*/ 783772 h 802433"/>
              <a:gd name="connsiteX9" fmla="*/ 1940768 w 2369976"/>
              <a:gd name="connsiteY9" fmla="*/ 765111 h 802433"/>
              <a:gd name="connsiteX10" fmla="*/ 1912776 w 2369976"/>
              <a:gd name="connsiteY10" fmla="*/ 755780 h 802433"/>
              <a:gd name="connsiteX11" fmla="*/ 1894114 w 2369976"/>
              <a:gd name="connsiteY11" fmla="*/ 737119 h 802433"/>
              <a:gd name="connsiteX12" fmla="*/ 1847461 w 2369976"/>
              <a:gd name="connsiteY12" fmla="*/ 699796 h 802433"/>
              <a:gd name="connsiteX13" fmla="*/ 1800808 w 2369976"/>
              <a:gd name="connsiteY13" fmla="*/ 643813 h 802433"/>
              <a:gd name="connsiteX14" fmla="*/ 1782147 w 2369976"/>
              <a:gd name="connsiteY14" fmla="*/ 587829 h 802433"/>
              <a:gd name="connsiteX15" fmla="*/ 1763486 w 2369976"/>
              <a:gd name="connsiteY15" fmla="*/ 559837 h 802433"/>
              <a:gd name="connsiteX16" fmla="*/ 1744825 w 2369976"/>
              <a:gd name="connsiteY16" fmla="*/ 494523 h 802433"/>
              <a:gd name="connsiteX17" fmla="*/ 1754155 w 2369976"/>
              <a:gd name="connsiteY17" fmla="*/ 345233 h 802433"/>
              <a:gd name="connsiteX18" fmla="*/ 1763486 w 2369976"/>
              <a:gd name="connsiteY18" fmla="*/ 307911 h 802433"/>
              <a:gd name="connsiteX19" fmla="*/ 1791478 w 2369976"/>
              <a:gd name="connsiteY19" fmla="*/ 223935 h 802433"/>
              <a:gd name="connsiteX20" fmla="*/ 1800808 w 2369976"/>
              <a:gd name="connsiteY20" fmla="*/ 195943 h 802433"/>
              <a:gd name="connsiteX21" fmla="*/ 1828800 w 2369976"/>
              <a:gd name="connsiteY21" fmla="*/ 139959 h 802433"/>
              <a:gd name="connsiteX22" fmla="*/ 1856792 w 2369976"/>
              <a:gd name="connsiteY22" fmla="*/ 121298 h 802433"/>
              <a:gd name="connsiteX23" fmla="*/ 1884784 w 2369976"/>
              <a:gd name="connsiteY23" fmla="*/ 111968 h 802433"/>
              <a:gd name="connsiteX24" fmla="*/ 1978090 w 2369976"/>
              <a:gd name="connsiteY24" fmla="*/ 121298 h 802433"/>
              <a:gd name="connsiteX25" fmla="*/ 2034074 w 2369976"/>
              <a:gd name="connsiteY25" fmla="*/ 139959 h 802433"/>
              <a:gd name="connsiteX26" fmla="*/ 2052735 w 2369976"/>
              <a:gd name="connsiteY26" fmla="*/ 158621 h 802433"/>
              <a:gd name="connsiteX27" fmla="*/ 2080727 w 2369976"/>
              <a:gd name="connsiteY27" fmla="*/ 177282 h 802433"/>
              <a:gd name="connsiteX28" fmla="*/ 2090057 w 2369976"/>
              <a:gd name="connsiteY28" fmla="*/ 205274 h 802433"/>
              <a:gd name="connsiteX29" fmla="*/ 2080727 w 2369976"/>
              <a:gd name="connsiteY29" fmla="*/ 410547 h 802433"/>
              <a:gd name="connsiteX30" fmla="*/ 2071396 w 2369976"/>
              <a:gd name="connsiteY30" fmla="*/ 438539 h 802433"/>
              <a:gd name="connsiteX31" fmla="*/ 2052735 w 2369976"/>
              <a:gd name="connsiteY31" fmla="*/ 466531 h 802433"/>
              <a:gd name="connsiteX32" fmla="*/ 1996751 w 2369976"/>
              <a:gd name="connsiteY32" fmla="*/ 503853 h 802433"/>
              <a:gd name="connsiteX33" fmla="*/ 1940768 w 2369976"/>
              <a:gd name="connsiteY33" fmla="*/ 531845 h 802433"/>
              <a:gd name="connsiteX34" fmla="*/ 1922106 w 2369976"/>
              <a:gd name="connsiteY34" fmla="*/ 550506 h 802433"/>
              <a:gd name="connsiteX35" fmla="*/ 1847461 w 2369976"/>
              <a:gd name="connsiteY35" fmla="*/ 578498 h 802433"/>
              <a:gd name="connsiteX36" fmla="*/ 1782147 w 2369976"/>
              <a:gd name="connsiteY36" fmla="*/ 606490 h 802433"/>
              <a:gd name="connsiteX37" fmla="*/ 1726163 w 2369976"/>
              <a:gd name="connsiteY37" fmla="*/ 634482 h 802433"/>
              <a:gd name="connsiteX38" fmla="*/ 1492898 w 2369976"/>
              <a:gd name="connsiteY38" fmla="*/ 662474 h 802433"/>
              <a:gd name="connsiteX39" fmla="*/ 1203649 w 2369976"/>
              <a:gd name="connsiteY39" fmla="*/ 662474 h 802433"/>
              <a:gd name="connsiteX40" fmla="*/ 1054359 w 2369976"/>
              <a:gd name="connsiteY40" fmla="*/ 653143 h 802433"/>
              <a:gd name="connsiteX41" fmla="*/ 317241 w 2369976"/>
              <a:gd name="connsiteY41" fmla="*/ 662474 h 802433"/>
              <a:gd name="connsiteX42" fmla="*/ 177282 w 2369976"/>
              <a:gd name="connsiteY42" fmla="*/ 671804 h 802433"/>
              <a:gd name="connsiteX43" fmla="*/ 0 w 2369976"/>
              <a:gd name="connsiteY43" fmla="*/ 662474 h 8024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2369976" h="802433">
                <a:moveTo>
                  <a:pt x="2024743" y="0"/>
                </a:moveTo>
                <a:cubicBezTo>
                  <a:pt x="2136710" y="136849"/>
                  <a:pt x="2251273" y="271615"/>
                  <a:pt x="2360645" y="410547"/>
                </a:cubicBezTo>
                <a:cubicBezTo>
                  <a:pt x="2366729" y="418275"/>
                  <a:pt x="2369976" y="428704"/>
                  <a:pt x="2369976" y="438539"/>
                </a:cubicBezTo>
                <a:cubicBezTo>
                  <a:pt x="2369976" y="497715"/>
                  <a:pt x="2367696" y="557067"/>
                  <a:pt x="2360645" y="615821"/>
                </a:cubicBezTo>
                <a:cubicBezTo>
                  <a:pt x="2354797" y="664554"/>
                  <a:pt x="2348918" y="664869"/>
                  <a:pt x="2323323" y="690466"/>
                </a:cubicBezTo>
                <a:cubicBezTo>
                  <a:pt x="2320213" y="699796"/>
                  <a:pt x="2319052" y="710023"/>
                  <a:pt x="2313992" y="718457"/>
                </a:cubicBezTo>
                <a:cubicBezTo>
                  <a:pt x="2302483" y="737638"/>
                  <a:pt x="2243985" y="771349"/>
                  <a:pt x="2239347" y="774441"/>
                </a:cubicBezTo>
                <a:cubicBezTo>
                  <a:pt x="2203171" y="798558"/>
                  <a:pt x="2221994" y="789556"/>
                  <a:pt x="2183363" y="802433"/>
                </a:cubicBezTo>
                <a:cubicBezTo>
                  <a:pt x="2121159" y="796213"/>
                  <a:pt x="2058538" y="793278"/>
                  <a:pt x="1996751" y="783772"/>
                </a:cubicBezTo>
                <a:cubicBezTo>
                  <a:pt x="1977309" y="780781"/>
                  <a:pt x="1959429" y="771331"/>
                  <a:pt x="1940768" y="765111"/>
                </a:cubicBezTo>
                <a:lnTo>
                  <a:pt x="1912776" y="755780"/>
                </a:lnTo>
                <a:cubicBezTo>
                  <a:pt x="1906555" y="749560"/>
                  <a:pt x="1900983" y="742615"/>
                  <a:pt x="1894114" y="737119"/>
                </a:cubicBezTo>
                <a:cubicBezTo>
                  <a:pt x="1867179" y="715570"/>
                  <a:pt x="1867482" y="724822"/>
                  <a:pt x="1847461" y="699796"/>
                </a:cubicBezTo>
                <a:cubicBezTo>
                  <a:pt x="1795497" y="634842"/>
                  <a:pt x="1867304" y="710307"/>
                  <a:pt x="1800808" y="643813"/>
                </a:cubicBezTo>
                <a:cubicBezTo>
                  <a:pt x="1794588" y="625152"/>
                  <a:pt x="1793058" y="604196"/>
                  <a:pt x="1782147" y="587829"/>
                </a:cubicBezTo>
                <a:cubicBezTo>
                  <a:pt x="1775927" y="578498"/>
                  <a:pt x="1768501" y="569867"/>
                  <a:pt x="1763486" y="559837"/>
                </a:cubicBezTo>
                <a:cubicBezTo>
                  <a:pt x="1756791" y="546448"/>
                  <a:pt x="1747816" y="506486"/>
                  <a:pt x="1744825" y="494523"/>
                </a:cubicBezTo>
                <a:cubicBezTo>
                  <a:pt x="1747935" y="444760"/>
                  <a:pt x="1749194" y="394846"/>
                  <a:pt x="1754155" y="345233"/>
                </a:cubicBezTo>
                <a:cubicBezTo>
                  <a:pt x="1755431" y="332473"/>
                  <a:pt x="1759801" y="320194"/>
                  <a:pt x="1763486" y="307911"/>
                </a:cubicBezTo>
                <a:cubicBezTo>
                  <a:pt x="1763501" y="307861"/>
                  <a:pt x="1786805" y="237956"/>
                  <a:pt x="1791478" y="223935"/>
                </a:cubicBezTo>
                <a:lnTo>
                  <a:pt x="1800808" y="195943"/>
                </a:lnTo>
                <a:cubicBezTo>
                  <a:pt x="1808396" y="173178"/>
                  <a:pt x="1810714" y="158045"/>
                  <a:pt x="1828800" y="139959"/>
                </a:cubicBezTo>
                <a:cubicBezTo>
                  <a:pt x="1836729" y="132030"/>
                  <a:pt x="1846762" y="126313"/>
                  <a:pt x="1856792" y="121298"/>
                </a:cubicBezTo>
                <a:cubicBezTo>
                  <a:pt x="1865589" y="116900"/>
                  <a:pt x="1875453" y="115078"/>
                  <a:pt x="1884784" y="111968"/>
                </a:cubicBezTo>
                <a:cubicBezTo>
                  <a:pt x="1915886" y="115078"/>
                  <a:pt x="1947368" y="115538"/>
                  <a:pt x="1978090" y="121298"/>
                </a:cubicBezTo>
                <a:cubicBezTo>
                  <a:pt x="1997424" y="124923"/>
                  <a:pt x="2034074" y="139959"/>
                  <a:pt x="2034074" y="139959"/>
                </a:cubicBezTo>
                <a:cubicBezTo>
                  <a:pt x="2040294" y="146180"/>
                  <a:pt x="2045866" y="153125"/>
                  <a:pt x="2052735" y="158621"/>
                </a:cubicBezTo>
                <a:cubicBezTo>
                  <a:pt x="2061492" y="165626"/>
                  <a:pt x="2073722" y="168525"/>
                  <a:pt x="2080727" y="177282"/>
                </a:cubicBezTo>
                <a:cubicBezTo>
                  <a:pt x="2086871" y="184962"/>
                  <a:pt x="2086947" y="195943"/>
                  <a:pt x="2090057" y="205274"/>
                </a:cubicBezTo>
                <a:cubicBezTo>
                  <a:pt x="2086947" y="273698"/>
                  <a:pt x="2086189" y="342270"/>
                  <a:pt x="2080727" y="410547"/>
                </a:cubicBezTo>
                <a:cubicBezTo>
                  <a:pt x="2079943" y="420351"/>
                  <a:pt x="2075795" y="429742"/>
                  <a:pt x="2071396" y="438539"/>
                </a:cubicBezTo>
                <a:cubicBezTo>
                  <a:pt x="2066381" y="448569"/>
                  <a:pt x="2061174" y="459147"/>
                  <a:pt x="2052735" y="466531"/>
                </a:cubicBezTo>
                <a:cubicBezTo>
                  <a:pt x="2035856" y="481300"/>
                  <a:pt x="2012610" y="487994"/>
                  <a:pt x="1996751" y="503853"/>
                </a:cubicBezTo>
                <a:cubicBezTo>
                  <a:pt x="1969023" y="531583"/>
                  <a:pt x="1986624" y="520381"/>
                  <a:pt x="1940768" y="531845"/>
                </a:cubicBezTo>
                <a:cubicBezTo>
                  <a:pt x="1934547" y="538065"/>
                  <a:pt x="1929426" y="545626"/>
                  <a:pt x="1922106" y="550506"/>
                </a:cubicBezTo>
                <a:cubicBezTo>
                  <a:pt x="1892827" y="570025"/>
                  <a:pt x="1880288" y="570292"/>
                  <a:pt x="1847461" y="578498"/>
                </a:cubicBezTo>
                <a:cubicBezTo>
                  <a:pt x="1684849" y="659804"/>
                  <a:pt x="1905709" y="551573"/>
                  <a:pt x="1782147" y="606490"/>
                </a:cubicBezTo>
                <a:cubicBezTo>
                  <a:pt x="1763081" y="614964"/>
                  <a:pt x="1746508" y="629858"/>
                  <a:pt x="1726163" y="634482"/>
                </a:cubicBezTo>
                <a:cubicBezTo>
                  <a:pt x="1704978" y="639297"/>
                  <a:pt x="1539080" y="657343"/>
                  <a:pt x="1492898" y="662474"/>
                </a:cubicBezTo>
                <a:cubicBezTo>
                  <a:pt x="1375343" y="691861"/>
                  <a:pt x="1459929" y="674394"/>
                  <a:pt x="1203649" y="662474"/>
                </a:cubicBezTo>
                <a:cubicBezTo>
                  <a:pt x="1153842" y="660157"/>
                  <a:pt x="1104122" y="656253"/>
                  <a:pt x="1054359" y="653143"/>
                </a:cubicBezTo>
                <a:lnTo>
                  <a:pt x="317241" y="662474"/>
                </a:lnTo>
                <a:cubicBezTo>
                  <a:pt x="270495" y="663469"/>
                  <a:pt x="224039" y="671804"/>
                  <a:pt x="177282" y="671804"/>
                </a:cubicBezTo>
                <a:cubicBezTo>
                  <a:pt x="118106" y="671804"/>
                  <a:pt x="0" y="662474"/>
                  <a:pt x="0" y="662474"/>
                </a:cubicBezTo>
              </a:path>
            </a:pathLst>
          </a:custGeom>
          <a:noFill/>
          <a:ln w="25400">
            <a:solidFill>
              <a:srgbClr val="FFC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23"/>
          <p:cNvSpPr txBox="1"/>
          <p:nvPr/>
        </p:nvSpPr>
        <p:spPr>
          <a:xfrm>
            <a:off x="11067130" y="6581001"/>
            <a:ext cx="10562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宋体" panose="02010600030101010101" pitchFamily="2" charset="-122"/>
                <a:ea typeface="宋体" panose="02010600030101010101" pitchFamily="2" charset="-122"/>
              </a:rPr>
              <a:t>Page 15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573581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32"/>
          <p:cNvSpPr/>
          <p:nvPr>
            <p:custDataLst>
              <p:tags r:id="rId2"/>
            </p:custDataLst>
          </p:nvPr>
        </p:nvSpPr>
        <p:spPr bwMode="auto">
          <a:xfrm>
            <a:off x="6002338" y="0"/>
            <a:ext cx="71755" cy="6858000"/>
          </a:xfrm>
          <a:prstGeom prst="rect">
            <a:avLst/>
          </a:prstGeom>
          <a:solidFill>
            <a:srgbClr val="B9D3F9"/>
          </a:solidFill>
          <a:ln w="19050">
            <a:noFill/>
            <a:round/>
          </a:ln>
        </p:spPr>
        <p:txBody>
          <a:bodyPr anchor="ctr"/>
          <a:lstStyle/>
          <a:p>
            <a:pPr algn="ctr">
              <a:lnSpc>
                <a:spcPct val="120000"/>
              </a:lnSpc>
            </a:pPr>
            <a:endParaRPr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36" name="椭圆 35"/>
          <p:cNvSpPr/>
          <p:nvPr>
            <p:custDataLst>
              <p:tags r:id="rId3"/>
            </p:custDataLst>
          </p:nvPr>
        </p:nvSpPr>
        <p:spPr bwMode="auto">
          <a:xfrm>
            <a:off x="5712160" y="4884663"/>
            <a:ext cx="635000" cy="635000"/>
          </a:xfrm>
          <a:prstGeom prst="ellipse">
            <a:avLst/>
          </a:prstGeom>
          <a:solidFill>
            <a:srgbClr val="B9D3F9"/>
          </a:solidFill>
          <a:ln w="57150">
            <a:noFill/>
            <a:round/>
          </a:ln>
        </p:spPr>
        <p:txBody>
          <a:bodyPr rot="0" spcFirstLastPara="0" vert="horz" wrap="square" lIns="91440" tIns="46800" rIns="91440" bIns="46800" anchor="ctr" anchorCtr="1" forceAA="0" compatLnSpc="1">
            <a:normAutofit fontScale="62500" lnSpcReduction="20000"/>
          </a:bodyPr>
          <a:lstStyle/>
          <a:p>
            <a:pPr algn="ctr">
              <a:lnSpc>
                <a:spcPct val="140000"/>
              </a:lnSpc>
            </a:pPr>
            <a:r>
              <a:rPr lang="en-US" altLang="zh-CN" sz="2800" b="1" dirty="0"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03</a:t>
            </a:r>
          </a:p>
        </p:txBody>
      </p:sp>
      <p:sp>
        <p:nvSpPr>
          <p:cNvPr id="35" name="椭圆 34"/>
          <p:cNvSpPr/>
          <p:nvPr>
            <p:custDataLst>
              <p:tags r:id="rId4"/>
            </p:custDataLst>
          </p:nvPr>
        </p:nvSpPr>
        <p:spPr bwMode="auto">
          <a:xfrm>
            <a:off x="5704523" y="3059895"/>
            <a:ext cx="635000" cy="635000"/>
          </a:xfrm>
          <a:prstGeom prst="ellipse">
            <a:avLst/>
          </a:prstGeom>
          <a:solidFill>
            <a:srgbClr val="98E1EA"/>
          </a:solidFill>
          <a:ln w="57150">
            <a:noFill/>
            <a:round/>
          </a:ln>
        </p:spPr>
        <p:txBody>
          <a:bodyPr rot="0" spcFirstLastPara="0" vert="horz" wrap="square" lIns="91440" tIns="46800" rIns="91440" bIns="46800" anchor="ctr" anchorCtr="1" forceAA="0" compatLnSpc="1">
            <a:normAutofit fontScale="62500" lnSpcReduction="20000"/>
          </a:bodyPr>
          <a:lstStyle/>
          <a:p>
            <a:pPr algn="ctr">
              <a:lnSpc>
                <a:spcPct val="140000"/>
              </a:lnSpc>
            </a:pPr>
            <a:r>
              <a:rPr lang="en-US" altLang="zh-CN" sz="2800" b="1" dirty="0"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02</a:t>
            </a:r>
          </a:p>
        </p:txBody>
      </p:sp>
      <p:sp>
        <p:nvSpPr>
          <p:cNvPr id="34" name="椭圆 33"/>
          <p:cNvSpPr/>
          <p:nvPr>
            <p:custDataLst>
              <p:tags r:id="rId5"/>
            </p:custDataLst>
          </p:nvPr>
        </p:nvSpPr>
        <p:spPr bwMode="auto">
          <a:xfrm>
            <a:off x="5703888" y="1013460"/>
            <a:ext cx="635000" cy="635000"/>
          </a:xfrm>
          <a:prstGeom prst="ellipse">
            <a:avLst/>
          </a:prstGeom>
          <a:solidFill>
            <a:srgbClr val="B9D3F9"/>
          </a:solidFill>
          <a:ln w="57150">
            <a:noFill/>
            <a:round/>
          </a:ln>
        </p:spPr>
        <p:txBody>
          <a:bodyPr rot="0" spcFirstLastPara="0" vert="horz" wrap="square" lIns="91440" tIns="46800" rIns="91440" bIns="46800" anchor="ctr" anchorCtr="1" forceAA="0" compatLnSpc="1">
            <a:normAutofit fontScale="62500" lnSpcReduction="20000"/>
          </a:bodyPr>
          <a:lstStyle/>
          <a:p>
            <a:pPr algn="ctr">
              <a:lnSpc>
                <a:spcPct val="140000"/>
              </a:lnSpc>
            </a:pPr>
            <a:r>
              <a:rPr lang="en-US" altLang="zh-CN" sz="2800" b="1" dirty="0"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01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974090" y="452120"/>
            <a:ext cx="304355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dirty="0">
                <a:solidFill>
                  <a:srgbClr val="43B1E5"/>
                </a:solidFill>
                <a:latin typeface="浙江民間書刻體" panose="02020600000000000000" charset="-120"/>
                <a:ea typeface="浙江民間書刻體" panose="02020600000000000000" charset="-120"/>
              </a:rPr>
              <a:t>目录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1541145" y="1466850"/>
            <a:ext cx="17856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rgbClr val="43B1E5"/>
                </a:solidFill>
                <a:latin typeface="TypeLand.com 康熙字典體" charset="-120"/>
                <a:ea typeface="TypeLand.com 康熙字典體" charset="-120"/>
              </a:rPr>
              <a:t>contents</a:t>
            </a:r>
          </a:p>
        </p:txBody>
      </p:sp>
      <p:sp>
        <p:nvSpPr>
          <p:cNvPr id="2" name="椭圆 1"/>
          <p:cNvSpPr/>
          <p:nvPr/>
        </p:nvSpPr>
        <p:spPr>
          <a:xfrm>
            <a:off x="2712720" y="3677199"/>
            <a:ext cx="301625" cy="301625"/>
          </a:xfrm>
          <a:prstGeom prst="ellipse">
            <a:avLst/>
          </a:prstGeom>
          <a:solidFill>
            <a:srgbClr val="B9D3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" name="直接连接符 2"/>
          <p:cNvCxnSpPr/>
          <p:nvPr/>
        </p:nvCxnSpPr>
        <p:spPr>
          <a:xfrm>
            <a:off x="3014345" y="3827694"/>
            <a:ext cx="2770505" cy="0"/>
          </a:xfrm>
          <a:prstGeom prst="line">
            <a:avLst/>
          </a:prstGeom>
          <a:ln>
            <a:solidFill>
              <a:srgbClr val="53B4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椭圆 19"/>
          <p:cNvSpPr/>
          <p:nvPr/>
        </p:nvSpPr>
        <p:spPr>
          <a:xfrm>
            <a:off x="9181465" y="1908175"/>
            <a:ext cx="301625" cy="301625"/>
          </a:xfrm>
          <a:prstGeom prst="ellipse">
            <a:avLst/>
          </a:prstGeom>
          <a:solidFill>
            <a:srgbClr val="B9D3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1" name="直接连接符 20"/>
          <p:cNvCxnSpPr/>
          <p:nvPr/>
        </p:nvCxnSpPr>
        <p:spPr>
          <a:xfrm>
            <a:off x="6410960" y="2092325"/>
            <a:ext cx="2770505" cy="0"/>
          </a:xfrm>
          <a:prstGeom prst="line">
            <a:avLst/>
          </a:prstGeom>
          <a:ln>
            <a:solidFill>
              <a:srgbClr val="53B4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椭圆 28"/>
          <p:cNvSpPr/>
          <p:nvPr/>
        </p:nvSpPr>
        <p:spPr>
          <a:xfrm>
            <a:off x="9182100" y="5528950"/>
            <a:ext cx="301625" cy="301625"/>
          </a:xfrm>
          <a:prstGeom prst="ellipse">
            <a:avLst/>
          </a:prstGeom>
          <a:solidFill>
            <a:srgbClr val="B9D3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0" name="直接连接符 29"/>
          <p:cNvCxnSpPr/>
          <p:nvPr/>
        </p:nvCxnSpPr>
        <p:spPr>
          <a:xfrm>
            <a:off x="6411595" y="5633526"/>
            <a:ext cx="2770505" cy="0"/>
          </a:xfrm>
          <a:prstGeom prst="line">
            <a:avLst/>
          </a:prstGeom>
          <a:ln>
            <a:solidFill>
              <a:srgbClr val="53B4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椭圆 41"/>
          <p:cNvSpPr/>
          <p:nvPr/>
        </p:nvSpPr>
        <p:spPr>
          <a:xfrm>
            <a:off x="5650230" y="951865"/>
            <a:ext cx="742315" cy="744220"/>
          </a:xfrm>
          <a:prstGeom prst="ellipse">
            <a:avLst/>
          </a:prstGeom>
          <a:noFill/>
          <a:ln>
            <a:solidFill>
              <a:srgbClr val="98E1EA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AEDAE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5654675" y="2997665"/>
            <a:ext cx="742315" cy="744220"/>
          </a:xfrm>
          <a:prstGeom prst="ellipse">
            <a:avLst/>
          </a:prstGeom>
          <a:noFill/>
          <a:ln>
            <a:solidFill>
              <a:srgbClr val="B9D3F9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AEDAE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5652770" y="4825608"/>
            <a:ext cx="742315" cy="744220"/>
          </a:xfrm>
          <a:prstGeom prst="ellipse">
            <a:avLst/>
          </a:prstGeom>
          <a:noFill/>
          <a:ln>
            <a:solidFill>
              <a:srgbClr val="98E1EA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AEDAE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曲线连接符 6"/>
          <p:cNvCxnSpPr/>
          <p:nvPr/>
        </p:nvCxnSpPr>
        <p:spPr>
          <a:xfrm rot="10800000">
            <a:off x="2081530" y="828040"/>
            <a:ext cx="19685" cy="3175"/>
          </a:xfrm>
          <a:prstGeom prst="curved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 descr="Logo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51465" y="59055"/>
            <a:ext cx="1671955" cy="140779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999605" y="1696085"/>
            <a:ext cx="2326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昇腾芯片简介</a:t>
            </a:r>
          </a:p>
        </p:txBody>
      </p:sp>
      <p:sp>
        <p:nvSpPr>
          <p:cNvPr id="38" name="文本框 37"/>
          <p:cNvSpPr txBox="1"/>
          <p:nvPr/>
        </p:nvSpPr>
        <p:spPr>
          <a:xfrm>
            <a:off x="3362008" y="3350293"/>
            <a:ext cx="2326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</a:rPr>
              <a:t>GraphEngine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流程</a:t>
            </a:r>
          </a:p>
        </p:txBody>
      </p:sp>
      <p:sp>
        <p:nvSpPr>
          <p:cNvPr id="39" name="文本框 38"/>
          <p:cNvSpPr txBox="1"/>
          <p:nvPr/>
        </p:nvSpPr>
        <p:spPr>
          <a:xfrm>
            <a:off x="7122072" y="5194373"/>
            <a:ext cx="2326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Debug</a:t>
            </a:r>
            <a:r>
              <a:rPr lang="zh-CN" altLang="en-US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工具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11067130" y="6581001"/>
            <a:ext cx="10562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宋体" panose="02010600030101010101" pitchFamily="2" charset="-122"/>
                <a:ea typeface="宋体" panose="02010600030101010101" pitchFamily="2" charset="-122"/>
              </a:rPr>
              <a:t>Page 16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99758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bldLvl="0" animBg="1"/>
      <p:bldP spid="36" grpId="0" bldLvl="0" animBg="1"/>
      <p:bldP spid="35" grpId="0" bldLvl="0" animBg="1"/>
      <p:bldP spid="34" grpId="0" bldLvl="0" animBg="1"/>
      <p:bldP spid="17" grpId="0"/>
      <p:bldP spid="18" grpId="0"/>
      <p:bldP spid="2" grpId="0" bldLvl="0" animBg="1"/>
      <p:bldP spid="2" grpId="1" animBg="1"/>
      <p:bldP spid="20" grpId="0" bldLvl="0" animBg="1"/>
      <p:bldP spid="20" grpId="1" animBg="1"/>
      <p:bldP spid="29" grpId="0" bldLvl="0" animBg="1"/>
      <p:bldP spid="29" grpId="1" animBg="1"/>
      <p:bldP spid="42" grpId="0" bldLvl="0" animBg="1"/>
      <p:bldP spid="43" grpId="0" animBg="1"/>
      <p:bldP spid="43" grpId="1" bldLvl="0" animBg="1"/>
      <p:bldP spid="44" grpId="0" bldLvl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文本框 39"/>
          <p:cNvSpPr txBox="1"/>
          <p:nvPr>
            <p:custDataLst>
              <p:tags r:id="rId2"/>
            </p:custDataLst>
          </p:nvPr>
        </p:nvSpPr>
        <p:spPr>
          <a:xfrm>
            <a:off x="675323" y="618490"/>
            <a:ext cx="3308985" cy="1400809"/>
          </a:xfrm>
          <a:prstGeom prst="rect">
            <a:avLst/>
          </a:prstGeom>
          <a:noFill/>
        </p:spPr>
        <p:txBody>
          <a:bodyPr wrap="square" lIns="90000" tIns="46800" rIns="90000" bIns="0" anchor="ctr" anchorCtr="0">
            <a:normAutofit/>
          </a:bodyPr>
          <a:lstStyle/>
          <a:p>
            <a:pPr>
              <a:lnSpc>
                <a:spcPct val="120000"/>
              </a:lnSpc>
            </a:pPr>
            <a:r>
              <a:rPr lang="en-US" altLang="zh-CN" sz="2000" b="1" spc="200" dirty="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Calibri" panose="020F0502020204030204" pitchFamily="34" charset="0"/>
                <a:sym typeface="Arial" panose="020B0604020202090204" pitchFamily="34" charset="0"/>
              </a:rPr>
              <a:t>dump</a:t>
            </a:r>
            <a:endParaRPr lang="zh-CN" altLang="en-US" sz="2000" b="1" spc="200" dirty="0">
              <a:solidFill>
                <a:schemeClr val="tx1">
                  <a:lumMod val="85000"/>
                  <a:lumOff val="1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Calibri" panose="020F0502020204030204" pitchFamily="34" charset="0"/>
              <a:sym typeface="Arial" panose="020B0604020202090204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0" y="260350"/>
            <a:ext cx="1766570" cy="118745"/>
          </a:xfrm>
          <a:prstGeom prst="rect">
            <a:avLst/>
          </a:prstGeom>
          <a:solidFill>
            <a:srgbClr val="007CB5">
              <a:alpha val="7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0" y="573405"/>
            <a:ext cx="1529080" cy="118745"/>
          </a:xfrm>
          <a:prstGeom prst="rect">
            <a:avLst/>
          </a:prstGeom>
          <a:solidFill>
            <a:srgbClr val="8BC6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0" y="869950"/>
            <a:ext cx="1240155" cy="102235"/>
          </a:xfrm>
          <a:prstGeom prst="rect">
            <a:avLst/>
          </a:prstGeom>
          <a:solidFill>
            <a:srgbClr val="7ECBE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 descr="Logo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51465" y="59055"/>
            <a:ext cx="1671955" cy="1407795"/>
          </a:xfrm>
          <a:prstGeom prst="rect">
            <a:avLst/>
          </a:prstGeom>
        </p:spPr>
      </p:pic>
      <p:sp>
        <p:nvSpPr>
          <p:cNvPr id="25" name="文本框 24"/>
          <p:cNvSpPr txBox="1"/>
          <p:nvPr/>
        </p:nvSpPr>
        <p:spPr>
          <a:xfrm>
            <a:off x="675323" y="1649967"/>
            <a:ext cx="4839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GE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提供了数据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dump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和图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dump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的功能，以便调试</a:t>
            </a:r>
          </a:p>
        </p:txBody>
      </p:sp>
      <p:sp>
        <p:nvSpPr>
          <p:cNvPr id="14" name="矩形 13"/>
          <p:cNvSpPr/>
          <p:nvPr/>
        </p:nvSpPr>
        <p:spPr>
          <a:xfrm>
            <a:off x="160162" y="2152916"/>
            <a:ext cx="1446245" cy="4105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数据</a:t>
            </a:r>
            <a:r>
              <a:rPr lang="en-US" altLang="zh-CN" dirty="0"/>
              <a:t>dump</a:t>
            </a:r>
            <a:endParaRPr lang="zh-CN" altLang="en-US" dirty="0"/>
          </a:p>
        </p:txBody>
      </p:sp>
      <p:sp>
        <p:nvSpPr>
          <p:cNvPr id="37" name="文本框 36"/>
          <p:cNvSpPr txBox="1"/>
          <p:nvPr/>
        </p:nvSpPr>
        <p:spPr>
          <a:xfrm>
            <a:off x="7528696" y="2979062"/>
            <a:ext cx="4839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e2e_dump.json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2976" y="3466274"/>
            <a:ext cx="5165563" cy="3171583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269480" y="2886729"/>
            <a:ext cx="63272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</a:rPr>
              <a:t>context.set_context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</a:rPr>
              <a:t>enable_mem_reuse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=False)</a:t>
            </a:r>
          </a:p>
          <a:p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export MINDSPORE_CONFIG_PATH=e2e_dump.json</a:t>
            </a:r>
          </a:p>
          <a:p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</a:rPr>
              <a:t>os.environ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[‘MINDSPORE_CONFIG_PATH’]=“e2e_dump.json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”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5857" y="3969671"/>
            <a:ext cx="5238000" cy="2509774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1067130" y="6581001"/>
            <a:ext cx="10562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宋体" panose="02010600030101010101" pitchFamily="2" charset="-122"/>
                <a:ea typeface="宋体" panose="02010600030101010101" pitchFamily="2" charset="-122"/>
              </a:rPr>
              <a:t>Page 17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855872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文本框 39"/>
          <p:cNvSpPr txBox="1"/>
          <p:nvPr>
            <p:custDataLst>
              <p:tags r:id="rId2"/>
            </p:custDataLst>
          </p:nvPr>
        </p:nvSpPr>
        <p:spPr>
          <a:xfrm>
            <a:off x="675323" y="618490"/>
            <a:ext cx="3308985" cy="1400809"/>
          </a:xfrm>
          <a:prstGeom prst="rect">
            <a:avLst/>
          </a:prstGeom>
          <a:noFill/>
        </p:spPr>
        <p:txBody>
          <a:bodyPr wrap="square" lIns="90000" tIns="46800" rIns="90000" bIns="0" anchor="ctr" anchorCtr="0">
            <a:normAutofit/>
          </a:bodyPr>
          <a:lstStyle/>
          <a:p>
            <a:pPr>
              <a:lnSpc>
                <a:spcPct val="120000"/>
              </a:lnSpc>
            </a:pPr>
            <a:r>
              <a:rPr lang="en-US" altLang="zh-CN" sz="2000" b="1" spc="200" dirty="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Calibri" panose="020F0502020204030204" pitchFamily="34" charset="0"/>
                <a:sym typeface="Arial" panose="020B0604020202090204" pitchFamily="34" charset="0"/>
              </a:rPr>
              <a:t>dump</a:t>
            </a:r>
            <a:endParaRPr lang="zh-CN" altLang="en-US" sz="2000" b="1" spc="200" dirty="0">
              <a:solidFill>
                <a:schemeClr val="tx1">
                  <a:lumMod val="85000"/>
                  <a:lumOff val="1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Calibri" panose="020F0502020204030204" pitchFamily="34" charset="0"/>
              <a:sym typeface="Arial" panose="020B0604020202090204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0" y="260350"/>
            <a:ext cx="1766570" cy="118745"/>
          </a:xfrm>
          <a:prstGeom prst="rect">
            <a:avLst/>
          </a:prstGeom>
          <a:solidFill>
            <a:srgbClr val="007CB5">
              <a:alpha val="7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0" y="573405"/>
            <a:ext cx="1529080" cy="118745"/>
          </a:xfrm>
          <a:prstGeom prst="rect">
            <a:avLst/>
          </a:prstGeom>
          <a:solidFill>
            <a:srgbClr val="8BC6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0" y="869950"/>
            <a:ext cx="1240155" cy="102235"/>
          </a:xfrm>
          <a:prstGeom prst="rect">
            <a:avLst/>
          </a:prstGeom>
          <a:solidFill>
            <a:srgbClr val="7ECBE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 descr="Logo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51465" y="59055"/>
            <a:ext cx="1671955" cy="1407795"/>
          </a:xfrm>
          <a:prstGeom prst="rect">
            <a:avLst/>
          </a:prstGeom>
        </p:spPr>
      </p:pic>
      <p:sp>
        <p:nvSpPr>
          <p:cNvPr id="34" name="矩形 33"/>
          <p:cNvSpPr/>
          <p:nvPr/>
        </p:nvSpPr>
        <p:spPr>
          <a:xfrm>
            <a:off x="82835" y="1608752"/>
            <a:ext cx="1446245" cy="4105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图</a:t>
            </a:r>
            <a:r>
              <a:rPr lang="en-US" altLang="zh-CN" dirty="0"/>
              <a:t>dump</a:t>
            </a:r>
            <a:endParaRPr lang="zh-CN" altLang="en-US" dirty="0"/>
          </a:p>
        </p:txBody>
      </p:sp>
      <p:sp>
        <p:nvSpPr>
          <p:cNvPr id="15" name="文本框 14"/>
          <p:cNvSpPr txBox="1"/>
          <p:nvPr/>
        </p:nvSpPr>
        <p:spPr>
          <a:xfrm>
            <a:off x="82835" y="2197099"/>
            <a:ext cx="43200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export DUMP_GE_GRAPH=1</a:t>
            </a:r>
          </a:p>
          <a:p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</a:rPr>
              <a:t>os.environ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[‘DUMP_GE_GRAPH’]=‘1’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19017" y="3021230"/>
            <a:ext cx="34989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1: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全量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dump</a:t>
            </a:r>
          </a:p>
          <a:p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2: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不含有权重的基本版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dump</a:t>
            </a:r>
          </a:p>
          <a:p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3: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只显示节点关系的精简版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dump</a:t>
            </a:r>
          </a:p>
          <a:p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4: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无</a:t>
            </a:r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</a:rPr>
              <a:t>onnx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格式的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dump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34286" y="1466850"/>
            <a:ext cx="2883600" cy="366042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42871" y="5347934"/>
            <a:ext cx="9144000" cy="1019175"/>
          </a:xfrm>
          <a:prstGeom prst="rect">
            <a:avLst/>
          </a:prstGeom>
        </p:spPr>
      </p:pic>
      <p:pic>
        <p:nvPicPr>
          <p:cNvPr id="2052" name="Picture 4" descr="C:\Users\w00514439\AppData\Roaming\eSpace_Desktop\UserData\w00514439\imagefiles\8917C03B-0D21-4173-8BCB-1B6205774936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4958" y="1530276"/>
            <a:ext cx="2880000" cy="3320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文本框 12"/>
          <p:cNvSpPr txBox="1"/>
          <p:nvPr/>
        </p:nvSpPr>
        <p:spPr>
          <a:xfrm>
            <a:off x="11067130" y="6581001"/>
            <a:ext cx="10562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宋体" panose="02010600030101010101" pitchFamily="2" charset="-122"/>
                <a:ea typeface="宋体" panose="02010600030101010101" pitchFamily="2" charset="-122"/>
              </a:rPr>
              <a:t>Page 18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545379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32"/>
          <p:cNvSpPr/>
          <p:nvPr>
            <p:custDataLst>
              <p:tags r:id="rId2"/>
            </p:custDataLst>
          </p:nvPr>
        </p:nvSpPr>
        <p:spPr bwMode="auto">
          <a:xfrm>
            <a:off x="6002338" y="0"/>
            <a:ext cx="71755" cy="6858000"/>
          </a:xfrm>
          <a:prstGeom prst="rect">
            <a:avLst/>
          </a:prstGeom>
          <a:solidFill>
            <a:srgbClr val="B9D3F9"/>
          </a:solidFill>
          <a:ln w="19050">
            <a:noFill/>
            <a:round/>
          </a:ln>
        </p:spPr>
        <p:txBody>
          <a:bodyPr anchor="ctr"/>
          <a:lstStyle/>
          <a:p>
            <a:pPr algn="ctr">
              <a:lnSpc>
                <a:spcPct val="120000"/>
              </a:lnSpc>
            </a:pPr>
            <a:endParaRPr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36" name="椭圆 35"/>
          <p:cNvSpPr/>
          <p:nvPr>
            <p:custDataLst>
              <p:tags r:id="rId3"/>
            </p:custDataLst>
          </p:nvPr>
        </p:nvSpPr>
        <p:spPr bwMode="auto">
          <a:xfrm>
            <a:off x="5712160" y="4884663"/>
            <a:ext cx="635000" cy="635000"/>
          </a:xfrm>
          <a:prstGeom prst="ellipse">
            <a:avLst/>
          </a:prstGeom>
          <a:solidFill>
            <a:srgbClr val="B9D3F9"/>
          </a:solidFill>
          <a:ln w="57150">
            <a:noFill/>
            <a:round/>
          </a:ln>
        </p:spPr>
        <p:txBody>
          <a:bodyPr rot="0" spcFirstLastPara="0" vert="horz" wrap="square" lIns="91440" tIns="46800" rIns="91440" bIns="46800" anchor="ctr" anchorCtr="1" forceAA="0" compatLnSpc="1">
            <a:normAutofit fontScale="62500" lnSpcReduction="20000"/>
          </a:bodyPr>
          <a:lstStyle/>
          <a:p>
            <a:pPr algn="ctr">
              <a:lnSpc>
                <a:spcPct val="140000"/>
              </a:lnSpc>
            </a:pPr>
            <a:r>
              <a:rPr lang="en-US" altLang="zh-CN" sz="2800" b="1" dirty="0"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03</a:t>
            </a:r>
          </a:p>
        </p:txBody>
      </p:sp>
      <p:sp>
        <p:nvSpPr>
          <p:cNvPr id="35" name="椭圆 34"/>
          <p:cNvSpPr/>
          <p:nvPr>
            <p:custDataLst>
              <p:tags r:id="rId4"/>
            </p:custDataLst>
          </p:nvPr>
        </p:nvSpPr>
        <p:spPr bwMode="auto">
          <a:xfrm>
            <a:off x="5704523" y="3059895"/>
            <a:ext cx="635000" cy="635000"/>
          </a:xfrm>
          <a:prstGeom prst="ellipse">
            <a:avLst/>
          </a:prstGeom>
          <a:solidFill>
            <a:srgbClr val="98E1EA"/>
          </a:solidFill>
          <a:ln w="57150">
            <a:noFill/>
            <a:round/>
          </a:ln>
        </p:spPr>
        <p:txBody>
          <a:bodyPr rot="0" spcFirstLastPara="0" vert="horz" wrap="square" lIns="91440" tIns="46800" rIns="91440" bIns="46800" anchor="ctr" anchorCtr="1" forceAA="0" compatLnSpc="1">
            <a:normAutofit fontScale="62500" lnSpcReduction="20000"/>
          </a:bodyPr>
          <a:lstStyle/>
          <a:p>
            <a:pPr algn="ctr">
              <a:lnSpc>
                <a:spcPct val="140000"/>
              </a:lnSpc>
            </a:pPr>
            <a:r>
              <a:rPr lang="en-US" altLang="zh-CN" sz="2800" b="1" dirty="0"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02</a:t>
            </a:r>
          </a:p>
        </p:txBody>
      </p:sp>
      <p:sp>
        <p:nvSpPr>
          <p:cNvPr id="34" name="椭圆 33"/>
          <p:cNvSpPr/>
          <p:nvPr>
            <p:custDataLst>
              <p:tags r:id="rId5"/>
            </p:custDataLst>
          </p:nvPr>
        </p:nvSpPr>
        <p:spPr bwMode="auto">
          <a:xfrm>
            <a:off x="5703888" y="1013460"/>
            <a:ext cx="635000" cy="635000"/>
          </a:xfrm>
          <a:prstGeom prst="ellipse">
            <a:avLst/>
          </a:prstGeom>
          <a:solidFill>
            <a:srgbClr val="B9D3F9"/>
          </a:solidFill>
          <a:ln w="57150">
            <a:noFill/>
            <a:round/>
          </a:ln>
        </p:spPr>
        <p:txBody>
          <a:bodyPr rot="0" spcFirstLastPara="0" vert="horz" wrap="square" lIns="91440" tIns="46800" rIns="91440" bIns="46800" anchor="ctr" anchorCtr="1" forceAA="0" compatLnSpc="1">
            <a:normAutofit fontScale="62500" lnSpcReduction="20000"/>
          </a:bodyPr>
          <a:lstStyle/>
          <a:p>
            <a:pPr algn="ctr">
              <a:lnSpc>
                <a:spcPct val="140000"/>
              </a:lnSpc>
            </a:pPr>
            <a:r>
              <a:rPr lang="en-US" altLang="zh-CN" sz="2800" b="1" dirty="0"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01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974090" y="452120"/>
            <a:ext cx="304355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dirty="0">
                <a:solidFill>
                  <a:srgbClr val="43B1E5"/>
                </a:solidFill>
                <a:latin typeface="浙江民間書刻體" panose="02020600000000000000" charset="-120"/>
                <a:ea typeface="浙江民間書刻體" panose="02020600000000000000" charset="-120"/>
              </a:rPr>
              <a:t>目录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1541145" y="1466850"/>
            <a:ext cx="17856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rgbClr val="43B1E5"/>
                </a:solidFill>
                <a:latin typeface="TypeLand.com 康熙字典體" charset="-120"/>
                <a:ea typeface="TypeLand.com 康熙字典體" charset="-120"/>
              </a:rPr>
              <a:t>contents</a:t>
            </a:r>
          </a:p>
        </p:txBody>
      </p:sp>
      <p:sp>
        <p:nvSpPr>
          <p:cNvPr id="2" name="椭圆 1"/>
          <p:cNvSpPr/>
          <p:nvPr/>
        </p:nvSpPr>
        <p:spPr>
          <a:xfrm>
            <a:off x="2712720" y="3677199"/>
            <a:ext cx="301625" cy="301625"/>
          </a:xfrm>
          <a:prstGeom prst="ellipse">
            <a:avLst/>
          </a:prstGeom>
          <a:solidFill>
            <a:srgbClr val="B9D3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" name="直接连接符 2"/>
          <p:cNvCxnSpPr/>
          <p:nvPr/>
        </p:nvCxnSpPr>
        <p:spPr>
          <a:xfrm>
            <a:off x="3014345" y="3827694"/>
            <a:ext cx="2770505" cy="0"/>
          </a:xfrm>
          <a:prstGeom prst="line">
            <a:avLst/>
          </a:prstGeom>
          <a:ln>
            <a:solidFill>
              <a:srgbClr val="53B4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椭圆 19"/>
          <p:cNvSpPr/>
          <p:nvPr/>
        </p:nvSpPr>
        <p:spPr>
          <a:xfrm>
            <a:off x="9181465" y="1908175"/>
            <a:ext cx="301625" cy="301625"/>
          </a:xfrm>
          <a:prstGeom prst="ellipse">
            <a:avLst/>
          </a:prstGeom>
          <a:solidFill>
            <a:srgbClr val="B9D3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1" name="直接连接符 20"/>
          <p:cNvCxnSpPr/>
          <p:nvPr/>
        </p:nvCxnSpPr>
        <p:spPr>
          <a:xfrm>
            <a:off x="6410960" y="2092325"/>
            <a:ext cx="2770505" cy="0"/>
          </a:xfrm>
          <a:prstGeom prst="line">
            <a:avLst/>
          </a:prstGeom>
          <a:ln>
            <a:solidFill>
              <a:srgbClr val="53B4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椭圆 28"/>
          <p:cNvSpPr/>
          <p:nvPr/>
        </p:nvSpPr>
        <p:spPr>
          <a:xfrm>
            <a:off x="9182100" y="5528950"/>
            <a:ext cx="301625" cy="301625"/>
          </a:xfrm>
          <a:prstGeom prst="ellipse">
            <a:avLst/>
          </a:prstGeom>
          <a:solidFill>
            <a:srgbClr val="B9D3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0" name="直接连接符 29"/>
          <p:cNvCxnSpPr/>
          <p:nvPr/>
        </p:nvCxnSpPr>
        <p:spPr>
          <a:xfrm>
            <a:off x="6411595" y="5633526"/>
            <a:ext cx="2770505" cy="0"/>
          </a:xfrm>
          <a:prstGeom prst="line">
            <a:avLst/>
          </a:prstGeom>
          <a:ln>
            <a:solidFill>
              <a:srgbClr val="53B4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椭圆 41"/>
          <p:cNvSpPr/>
          <p:nvPr/>
        </p:nvSpPr>
        <p:spPr>
          <a:xfrm>
            <a:off x="5650230" y="951865"/>
            <a:ext cx="742315" cy="744220"/>
          </a:xfrm>
          <a:prstGeom prst="ellipse">
            <a:avLst/>
          </a:prstGeom>
          <a:noFill/>
          <a:ln>
            <a:solidFill>
              <a:srgbClr val="98E1EA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AEDAE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5654675" y="2997665"/>
            <a:ext cx="742315" cy="744220"/>
          </a:xfrm>
          <a:prstGeom prst="ellipse">
            <a:avLst/>
          </a:prstGeom>
          <a:noFill/>
          <a:ln>
            <a:solidFill>
              <a:srgbClr val="B9D3F9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AEDAE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5652770" y="4825608"/>
            <a:ext cx="742315" cy="744220"/>
          </a:xfrm>
          <a:prstGeom prst="ellipse">
            <a:avLst/>
          </a:prstGeom>
          <a:noFill/>
          <a:ln>
            <a:solidFill>
              <a:srgbClr val="98E1EA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AEDAE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曲线连接符 6"/>
          <p:cNvCxnSpPr/>
          <p:nvPr/>
        </p:nvCxnSpPr>
        <p:spPr>
          <a:xfrm rot="10800000">
            <a:off x="2081530" y="828040"/>
            <a:ext cx="19685" cy="3175"/>
          </a:xfrm>
          <a:prstGeom prst="curved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 descr="Logo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51465" y="59055"/>
            <a:ext cx="1671955" cy="140779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999605" y="1696085"/>
            <a:ext cx="2326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深度学习与硬件</a:t>
            </a:r>
          </a:p>
        </p:txBody>
      </p:sp>
      <p:sp>
        <p:nvSpPr>
          <p:cNvPr id="38" name="文本框 37"/>
          <p:cNvSpPr txBox="1"/>
          <p:nvPr/>
        </p:nvSpPr>
        <p:spPr>
          <a:xfrm>
            <a:off x="3362008" y="3350293"/>
            <a:ext cx="2326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</a:rPr>
              <a:t>GraphEngine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流程</a:t>
            </a:r>
          </a:p>
        </p:txBody>
      </p:sp>
      <p:sp>
        <p:nvSpPr>
          <p:cNvPr id="39" name="文本框 38"/>
          <p:cNvSpPr txBox="1"/>
          <p:nvPr/>
        </p:nvSpPr>
        <p:spPr>
          <a:xfrm>
            <a:off x="7122072" y="5194373"/>
            <a:ext cx="2326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Debug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工具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1067130" y="6581001"/>
            <a:ext cx="10562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宋体" panose="02010600030101010101" pitchFamily="2" charset="-122"/>
                <a:ea typeface="宋体" panose="02010600030101010101" pitchFamily="2" charset="-122"/>
              </a:rPr>
              <a:t>Page 1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bldLvl="0" animBg="1"/>
      <p:bldP spid="36" grpId="0" bldLvl="0" animBg="1"/>
      <p:bldP spid="35" grpId="0" bldLvl="0" animBg="1"/>
      <p:bldP spid="34" grpId="0" bldLvl="0" animBg="1"/>
      <p:bldP spid="17" grpId="0"/>
      <p:bldP spid="18" grpId="0"/>
      <p:bldP spid="2" grpId="0" bldLvl="0" animBg="1"/>
      <p:bldP spid="2" grpId="1" animBg="1"/>
      <p:bldP spid="20" grpId="0" bldLvl="0" animBg="1"/>
      <p:bldP spid="20" grpId="1" animBg="1"/>
      <p:bldP spid="29" grpId="0" bldLvl="0" animBg="1"/>
      <p:bldP spid="29" grpId="1" animBg="1"/>
      <p:bldP spid="42" grpId="0" bldLvl="0" animBg="1"/>
      <p:bldP spid="43" grpId="0" animBg="1"/>
      <p:bldP spid="43" grpId="1" bldLvl="0" animBg="1"/>
      <p:bldP spid="44" grpId="0" bldLvl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文本框 39"/>
          <p:cNvSpPr txBox="1"/>
          <p:nvPr>
            <p:custDataLst>
              <p:tags r:id="rId2"/>
            </p:custDataLst>
          </p:nvPr>
        </p:nvSpPr>
        <p:spPr>
          <a:xfrm>
            <a:off x="675323" y="553173"/>
            <a:ext cx="3308985" cy="1400809"/>
          </a:xfrm>
          <a:prstGeom prst="rect">
            <a:avLst/>
          </a:prstGeom>
          <a:noFill/>
        </p:spPr>
        <p:txBody>
          <a:bodyPr wrap="square" lIns="90000" tIns="46800" rIns="90000" bIns="0" anchor="ctr" anchorCtr="0">
            <a:normAutofit/>
          </a:bodyPr>
          <a:lstStyle/>
          <a:p>
            <a:pPr>
              <a:lnSpc>
                <a:spcPct val="120000"/>
              </a:lnSpc>
            </a:pPr>
            <a:r>
              <a:rPr lang="en-US" altLang="zh-CN" sz="2000" b="1" spc="200" dirty="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Calibri" panose="020F0502020204030204" pitchFamily="34" charset="0"/>
                <a:sym typeface="Arial" panose="020B0604020202090204" pitchFamily="34" charset="0"/>
              </a:rPr>
              <a:t>profiling</a:t>
            </a:r>
            <a:endParaRPr lang="zh-CN" altLang="en-US" sz="2000" b="1" spc="200" dirty="0">
              <a:solidFill>
                <a:schemeClr val="tx1">
                  <a:lumMod val="85000"/>
                  <a:lumOff val="1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Calibri" panose="020F0502020204030204" pitchFamily="34" charset="0"/>
              <a:sym typeface="Arial" panose="020B0604020202090204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0" y="260350"/>
            <a:ext cx="1766570" cy="118745"/>
          </a:xfrm>
          <a:prstGeom prst="rect">
            <a:avLst/>
          </a:prstGeom>
          <a:solidFill>
            <a:srgbClr val="007CB5">
              <a:alpha val="7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0" y="573405"/>
            <a:ext cx="1529080" cy="118745"/>
          </a:xfrm>
          <a:prstGeom prst="rect">
            <a:avLst/>
          </a:prstGeom>
          <a:solidFill>
            <a:srgbClr val="8BC6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0" y="869950"/>
            <a:ext cx="1240155" cy="102235"/>
          </a:xfrm>
          <a:prstGeom prst="rect">
            <a:avLst/>
          </a:prstGeom>
          <a:solidFill>
            <a:srgbClr val="7ECBE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 descr="Logo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51465" y="59055"/>
            <a:ext cx="1671955" cy="1407795"/>
          </a:xfrm>
          <a:prstGeom prst="rect">
            <a:avLst/>
          </a:prstGeom>
        </p:spPr>
      </p:pic>
      <p:sp>
        <p:nvSpPr>
          <p:cNvPr id="25" name="文本框 24"/>
          <p:cNvSpPr txBox="1"/>
          <p:nvPr/>
        </p:nvSpPr>
        <p:spPr>
          <a:xfrm>
            <a:off x="395404" y="1661568"/>
            <a:ext cx="6070710" cy="8583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利用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profiling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工具可以为每一个算子打点，精确得到每一个算子在芯片上的运行时间，可以对性能进行完备的分析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6155" y="3209328"/>
            <a:ext cx="5706000" cy="341577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77281" y="3209328"/>
            <a:ext cx="673318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环境变量：</a:t>
            </a:r>
            <a:endParaRPr lang="en-US" altLang="zh-CN" sz="16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export PROFILING_DIR=/</a:t>
            </a:r>
            <a:r>
              <a:rPr lang="en-US" altLang="zh-CN" sz="1600" dirty="0" err="1">
                <a:latin typeface="宋体" panose="02010600030101010101" pitchFamily="2" charset="-122"/>
                <a:ea typeface="宋体" panose="02010600030101010101" pitchFamily="2" charset="-122"/>
              </a:rPr>
              <a:t>var</a:t>
            </a: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/log/</a:t>
            </a:r>
            <a:r>
              <a:rPr lang="en-US" altLang="zh-CN" sz="1600" dirty="0" err="1">
                <a:latin typeface="宋体" panose="02010600030101010101" pitchFamily="2" charset="-122"/>
                <a:ea typeface="宋体" panose="02010600030101010101" pitchFamily="2" charset="-122"/>
              </a:rPr>
              <a:t>npu</a:t>
            </a: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/profiling/container/3</a:t>
            </a:r>
          </a:p>
          <a:p>
            <a:pPr>
              <a:lnSpc>
                <a:spcPct val="150000"/>
              </a:lnSpc>
            </a:pPr>
            <a:r>
              <a:rPr lang="en-US" altLang="zh-CN" sz="1600" dirty="0" err="1">
                <a:latin typeface="宋体" panose="02010600030101010101" pitchFamily="2" charset="-122"/>
                <a:ea typeface="宋体" panose="02010600030101010101" pitchFamily="2" charset="-122"/>
              </a:rPr>
              <a:t>mkdir</a:t>
            </a: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 -p /</a:t>
            </a:r>
            <a:r>
              <a:rPr lang="en-US" altLang="zh-CN" sz="1600" dirty="0" err="1">
                <a:latin typeface="宋体" panose="02010600030101010101" pitchFamily="2" charset="-122"/>
                <a:ea typeface="宋体" panose="02010600030101010101" pitchFamily="2" charset="-122"/>
              </a:rPr>
              <a:t>var</a:t>
            </a: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/log/</a:t>
            </a:r>
            <a:r>
              <a:rPr lang="en-US" altLang="zh-CN" sz="1600" dirty="0" err="1">
                <a:latin typeface="宋体" panose="02010600030101010101" pitchFamily="2" charset="-122"/>
                <a:ea typeface="宋体" panose="02010600030101010101" pitchFamily="2" charset="-122"/>
              </a:rPr>
              <a:t>npu</a:t>
            </a: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/profiling/container/3</a:t>
            </a: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export JOB_ID=1558618389</a:t>
            </a: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export PROFILING_MODE=true</a:t>
            </a: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export PROFILING_OPTIONS=</a:t>
            </a:r>
            <a:r>
              <a:rPr lang="en-US" altLang="zh-CN" sz="1600" dirty="0" err="1">
                <a:latin typeface="宋体" panose="02010600030101010101" pitchFamily="2" charset="-122"/>
                <a:ea typeface="宋体" panose="02010600030101010101" pitchFamily="2" charset="-122"/>
              </a:rPr>
              <a:t>training_trace:task_trace</a:t>
            </a:r>
            <a:endParaRPr lang="en-US" altLang="zh-CN" sz="16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export FP_POINT=</a:t>
            </a:r>
            <a:r>
              <a:rPr lang="en-US" altLang="zh-CN" sz="1600" dirty="0" err="1">
                <a:latin typeface="宋体" panose="02010600030101010101" pitchFamily="2" charset="-122"/>
                <a:ea typeface="宋体" panose="02010600030101010101" pitchFamily="2" charset="-122"/>
              </a:rPr>
              <a:t>input_ids</a:t>
            </a:r>
            <a:endParaRPr lang="en-US" altLang="zh-CN" sz="16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export BP_POINT=</a:t>
            </a:r>
            <a:r>
              <a:rPr lang="en-US" altLang="zh-CN" sz="1600" dirty="0" err="1">
                <a:latin typeface="宋体" panose="02010600030101010101" pitchFamily="2" charset="-122"/>
                <a:ea typeface="宋体" panose="02010600030101010101" pitchFamily="2" charset="-122"/>
              </a:rPr>
              <a:t>MatMul</a:t>
            </a:r>
            <a:endParaRPr lang="en-US" altLang="zh-CN" sz="16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1067130" y="6581001"/>
            <a:ext cx="10562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宋体" panose="02010600030101010101" pitchFamily="2" charset="-122"/>
                <a:ea typeface="宋体" panose="02010600030101010101" pitchFamily="2" charset="-122"/>
              </a:rPr>
              <a:t>Page 19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927311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文本框 39"/>
          <p:cNvSpPr txBox="1"/>
          <p:nvPr>
            <p:custDataLst>
              <p:tags r:id="rId2"/>
            </p:custDataLst>
          </p:nvPr>
        </p:nvSpPr>
        <p:spPr>
          <a:xfrm>
            <a:off x="675323" y="553173"/>
            <a:ext cx="3308985" cy="1400809"/>
          </a:xfrm>
          <a:prstGeom prst="rect">
            <a:avLst/>
          </a:prstGeom>
          <a:noFill/>
        </p:spPr>
        <p:txBody>
          <a:bodyPr wrap="square" lIns="90000" tIns="46800" rIns="90000" bIns="0" anchor="ctr" anchorCtr="0">
            <a:normAutofit/>
          </a:bodyPr>
          <a:lstStyle/>
          <a:p>
            <a:pPr>
              <a:lnSpc>
                <a:spcPct val="120000"/>
              </a:lnSpc>
            </a:pPr>
            <a:r>
              <a:rPr lang="en-US" altLang="zh-CN" sz="2000" b="1" spc="200" dirty="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Calibri" panose="020F0502020204030204" pitchFamily="34" charset="0"/>
                <a:sym typeface="Arial" panose="020B0604020202090204" pitchFamily="34" charset="0"/>
              </a:rPr>
              <a:t>All-reduce</a:t>
            </a:r>
            <a:endParaRPr lang="zh-CN" altLang="en-US" sz="2000" b="1" spc="200" dirty="0">
              <a:solidFill>
                <a:schemeClr val="tx1">
                  <a:lumMod val="85000"/>
                  <a:lumOff val="1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Calibri" panose="020F0502020204030204" pitchFamily="34" charset="0"/>
              <a:sym typeface="Arial" panose="020B0604020202090204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0" y="260350"/>
            <a:ext cx="1766570" cy="118745"/>
          </a:xfrm>
          <a:prstGeom prst="rect">
            <a:avLst/>
          </a:prstGeom>
          <a:solidFill>
            <a:srgbClr val="007CB5">
              <a:alpha val="7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0" y="573405"/>
            <a:ext cx="1529080" cy="118745"/>
          </a:xfrm>
          <a:prstGeom prst="rect">
            <a:avLst/>
          </a:prstGeom>
          <a:solidFill>
            <a:srgbClr val="8BC6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0" y="869950"/>
            <a:ext cx="1240155" cy="102235"/>
          </a:xfrm>
          <a:prstGeom prst="rect">
            <a:avLst/>
          </a:prstGeom>
          <a:solidFill>
            <a:srgbClr val="7ECBE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 descr="Logo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51465" y="59055"/>
            <a:ext cx="1671955" cy="1407795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328029" y="5382433"/>
            <a:ext cx="9058567" cy="1154318"/>
            <a:chOff x="195386" y="2191914"/>
            <a:chExt cx="9058567" cy="1154318"/>
          </a:xfrm>
        </p:grpSpPr>
        <p:sp>
          <p:nvSpPr>
            <p:cNvPr id="122" name="矩形 121"/>
            <p:cNvSpPr/>
            <p:nvPr/>
          </p:nvSpPr>
          <p:spPr bwMode="auto">
            <a:xfrm>
              <a:off x="195386" y="2191914"/>
              <a:ext cx="1469149" cy="577159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tabLst/>
              </a:pPr>
              <a:r>
                <a:rPr kumimoji="0" lang="en-US" altLang="zh-CN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forward</a:t>
              </a: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3" name="矩形 122"/>
            <p:cNvSpPr/>
            <p:nvPr/>
          </p:nvSpPr>
          <p:spPr bwMode="auto">
            <a:xfrm>
              <a:off x="1664534" y="2191914"/>
              <a:ext cx="3478668" cy="577159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tabLst/>
              </a:pPr>
              <a:r>
                <a:rPr kumimoji="0" lang="en-US" altLang="zh-CN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backward</a:t>
              </a: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4" name="矩形 123"/>
            <p:cNvSpPr/>
            <p:nvPr/>
          </p:nvSpPr>
          <p:spPr bwMode="auto">
            <a:xfrm>
              <a:off x="7784804" y="2191914"/>
              <a:ext cx="1469149" cy="577159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tabLst/>
              </a:pPr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w</a:t>
              </a:r>
              <a:r>
                <a:rPr kumimoji="0" lang="en-US" altLang="zh-CN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eight update</a:t>
              </a: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5" name="矩形 124"/>
            <p:cNvSpPr/>
            <p:nvPr/>
          </p:nvSpPr>
          <p:spPr bwMode="auto">
            <a:xfrm>
              <a:off x="2332989" y="2769073"/>
              <a:ext cx="1940431" cy="577159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tabLst/>
              </a:pPr>
              <a:r>
                <a:rPr kumimoji="0" lang="en-US" altLang="zh-CN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AllReduce1</a:t>
              </a: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6" name="矩形 125"/>
            <p:cNvSpPr/>
            <p:nvPr/>
          </p:nvSpPr>
          <p:spPr bwMode="auto">
            <a:xfrm>
              <a:off x="5143202" y="2769073"/>
              <a:ext cx="2641602" cy="577159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>
                <a:buClr>
                  <a:srgbClr val="CC9900"/>
                </a:buClr>
              </a:pPr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AllReduce2</a:t>
              </a: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141" name="直接连接符 140"/>
          <p:cNvCxnSpPr/>
          <p:nvPr/>
        </p:nvCxnSpPr>
        <p:spPr bwMode="auto">
          <a:xfrm flipV="1">
            <a:off x="15129185" y="1499323"/>
            <a:ext cx="0" cy="981171"/>
          </a:xfrm>
          <a:prstGeom prst="line">
            <a:avLst/>
          </a:prstGeom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3" name="直接连接符 142"/>
          <p:cNvCxnSpPr/>
          <p:nvPr/>
        </p:nvCxnSpPr>
        <p:spPr bwMode="auto">
          <a:xfrm>
            <a:off x="15129185" y="2480494"/>
            <a:ext cx="0" cy="1558330"/>
          </a:xfrm>
          <a:prstGeom prst="line">
            <a:avLst/>
          </a:prstGeom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直接箭头连接符 143"/>
          <p:cNvCxnSpPr/>
          <p:nvPr/>
        </p:nvCxnSpPr>
        <p:spPr bwMode="auto">
          <a:xfrm>
            <a:off x="14395270" y="3461665"/>
            <a:ext cx="733915" cy="0"/>
          </a:xfrm>
          <a:prstGeom prst="straightConnector1">
            <a:avLst/>
          </a:prstGeom>
          <a:ln>
            <a:headEnd type="triangle"/>
            <a:tailEnd type="triangle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5" name="文本框 144"/>
          <p:cNvSpPr txBox="1"/>
          <p:nvPr/>
        </p:nvSpPr>
        <p:spPr>
          <a:xfrm>
            <a:off x="14394610" y="3173088"/>
            <a:ext cx="868133" cy="2960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ar2end</a:t>
            </a:r>
            <a:endParaRPr lang="zh-CN" altLang="en-US" dirty="0"/>
          </a:p>
        </p:txBody>
      </p:sp>
      <p:sp>
        <p:nvSpPr>
          <p:cNvPr id="148" name="文本框 147"/>
          <p:cNvSpPr txBox="1"/>
          <p:nvPr/>
        </p:nvSpPr>
        <p:spPr>
          <a:xfrm>
            <a:off x="450682" y="1499323"/>
            <a:ext cx="607071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通过对梯度的合理分段，可以有效减少端到端时间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918335"/>
            <a:ext cx="12192000" cy="160676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2603" y="3609349"/>
            <a:ext cx="7905459" cy="1558248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11067130" y="6581001"/>
            <a:ext cx="10562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宋体" panose="02010600030101010101" pitchFamily="2" charset="-122"/>
                <a:ea typeface="宋体" panose="02010600030101010101" pitchFamily="2" charset="-122"/>
              </a:rPr>
              <a:t>Page 20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466646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文本框 39"/>
          <p:cNvSpPr txBox="1"/>
          <p:nvPr>
            <p:custDataLst>
              <p:tags r:id="rId2"/>
            </p:custDataLst>
          </p:nvPr>
        </p:nvSpPr>
        <p:spPr>
          <a:xfrm>
            <a:off x="675323" y="553173"/>
            <a:ext cx="3308985" cy="1400809"/>
          </a:xfrm>
          <a:prstGeom prst="rect">
            <a:avLst/>
          </a:prstGeom>
          <a:noFill/>
        </p:spPr>
        <p:txBody>
          <a:bodyPr wrap="square" lIns="90000" tIns="46800" rIns="90000" bIns="0" anchor="ctr" anchorCtr="0">
            <a:normAutofit/>
          </a:bodyPr>
          <a:lstStyle/>
          <a:p>
            <a:pPr>
              <a:lnSpc>
                <a:spcPct val="120000"/>
              </a:lnSpc>
            </a:pPr>
            <a:r>
              <a:rPr lang="en-US" altLang="zh-CN" sz="2000" b="1" spc="200" dirty="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Calibri" panose="020F0502020204030204" pitchFamily="34" charset="0"/>
                <a:sym typeface="Arial" panose="020B0604020202090204" pitchFamily="34" charset="0"/>
              </a:rPr>
              <a:t>All-reduce</a:t>
            </a:r>
            <a:endParaRPr lang="zh-CN" altLang="en-US" sz="2000" b="1" spc="200" dirty="0">
              <a:solidFill>
                <a:schemeClr val="tx1">
                  <a:lumMod val="85000"/>
                  <a:lumOff val="1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Calibri" panose="020F0502020204030204" pitchFamily="34" charset="0"/>
              <a:sym typeface="Arial" panose="020B0604020202090204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0" y="260350"/>
            <a:ext cx="1766570" cy="118745"/>
          </a:xfrm>
          <a:prstGeom prst="rect">
            <a:avLst/>
          </a:prstGeom>
          <a:solidFill>
            <a:srgbClr val="007CB5">
              <a:alpha val="7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0" y="573405"/>
            <a:ext cx="1529080" cy="118745"/>
          </a:xfrm>
          <a:prstGeom prst="rect">
            <a:avLst/>
          </a:prstGeom>
          <a:solidFill>
            <a:srgbClr val="8BC6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0" y="869950"/>
            <a:ext cx="1240155" cy="102235"/>
          </a:xfrm>
          <a:prstGeom prst="rect">
            <a:avLst/>
          </a:prstGeom>
          <a:solidFill>
            <a:srgbClr val="7ECBE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 descr="Logo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51465" y="59055"/>
            <a:ext cx="1671955" cy="1407795"/>
          </a:xfrm>
          <a:prstGeom prst="rect">
            <a:avLst/>
          </a:prstGeom>
        </p:spPr>
      </p:pic>
      <p:grpSp>
        <p:nvGrpSpPr>
          <p:cNvPr id="13" name="组合 12"/>
          <p:cNvGrpSpPr/>
          <p:nvPr/>
        </p:nvGrpSpPr>
        <p:grpSpPr>
          <a:xfrm>
            <a:off x="620077" y="1640928"/>
            <a:ext cx="10392527" cy="4296249"/>
            <a:chOff x="1477088" y="1016618"/>
            <a:chExt cx="9156618" cy="3785327"/>
          </a:xfrm>
        </p:grpSpPr>
        <p:sp>
          <p:nvSpPr>
            <p:cNvPr id="14" name="矩形 13"/>
            <p:cNvSpPr/>
            <p:nvPr/>
          </p:nvSpPr>
          <p:spPr bwMode="auto">
            <a:xfrm>
              <a:off x="1477088" y="2168614"/>
              <a:ext cx="1626369" cy="577159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tabLst/>
              </a:pPr>
              <a:r>
                <a:rPr kumimoji="0" lang="en-US" altLang="zh-CN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Forward-1</a:t>
              </a:r>
              <a:endParaRPr kumimoji="0" lang="zh-CN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矩形 14"/>
            <p:cNvSpPr/>
            <p:nvPr/>
          </p:nvSpPr>
          <p:spPr bwMode="auto">
            <a:xfrm>
              <a:off x="3103458" y="2168614"/>
              <a:ext cx="284153" cy="577159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tabLst/>
              </a:pPr>
              <a:r>
                <a:rPr kumimoji="0" lang="en-US" altLang="zh-CN" sz="9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bw1</a:t>
              </a:r>
              <a:endParaRPr kumimoji="0" lang="zh-CN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矩形 15"/>
            <p:cNvSpPr/>
            <p:nvPr/>
          </p:nvSpPr>
          <p:spPr bwMode="auto">
            <a:xfrm>
              <a:off x="6451845" y="2168614"/>
              <a:ext cx="1645219" cy="577159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tabLst/>
              </a:pPr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w</a:t>
              </a:r>
              <a:r>
                <a:rPr kumimoji="0" lang="en-US" altLang="zh-CN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eight update</a:t>
              </a:r>
              <a:endParaRPr kumimoji="0" lang="zh-CN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7" name="直接连接符 16"/>
            <p:cNvCxnSpPr>
              <a:stCxn id="14" idx="1"/>
            </p:cNvCxnSpPr>
            <p:nvPr/>
          </p:nvCxnSpPr>
          <p:spPr bwMode="auto">
            <a:xfrm flipV="1">
              <a:off x="1477088" y="1359550"/>
              <a:ext cx="0" cy="1097644"/>
            </a:xfrm>
            <a:prstGeom prst="line">
              <a:avLst/>
            </a:prstGeom>
            <a:ln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>
              <a:endCxn id="28" idx="1"/>
            </p:cNvCxnSpPr>
            <p:nvPr/>
          </p:nvCxnSpPr>
          <p:spPr bwMode="auto">
            <a:xfrm flipH="1" flipV="1">
              <a:off x="8095307" y="1714334"/>
              <a:ext cx="1757" cy="742860"/>
            </a:xfrm>
            <a:prstGeom prst="line">
              <a:avLst/>
            </a:prstGeom>
            <a:ln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文本框 18"/>
            <p:cNvSpPr txBox="1"/>
            <p:nvPr/>
          </p:nvSpPr>
          <p:spPr>
            <a:xfrm>
              <a:off x="4676797" y="1016618"/>
              <a:ext cx="191175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/>
                <a:t>end to end = 244.35 </a:t>
              </a:r>
              <a:r>
                <a:rPr lang="en-US" altLang="zh-CN" sz="1200" dirty="0" err="1"/>
                <a:t>ms</a:t>
              </a:r>
              <a:endParaRPr lang="zh-CN" altLang="en-US" sz="1200" dirty="0"/>
            </a:p>
          </p:txBody>
        </p:sp>
        <p:cxnSp>
          <p:nvCxnSpPr>
            <p:cNvPr id="20" name="直接箭头连接符 19"/>
            <p:cNvCxnSpPr/>
            <p:nvPr/>
          </p:nvCxnSpPr>
          <p:spPr bwMode="auto">
            <a:xfrm>
              <a:off x="1477088" y="1359550"/>
              <a:ext cx="7319071" cy="0"/>
            </a:xfrm>
            <a:prstGeom prst="straightConnector1">
              <a:avLst/>
            </a:prstGeom>
            <a:ln>
              <a:headEnd type="triangle"/>
              <a:tailEnd type="triangle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>
              <a:stCxn id="16" idx="3"/>
            </p:cNvCxnSpPr>
            <p:nvPr/>
          </p:nvCxnSpPr>
          <p:spPr bwMode="auto">
            <a:xfrm flipH="1">
              <a:off x="8097063" y="2457194"/>
              <a:ext cx="2" cy="945052"/>
            </a:xfrm>
            <a:prstGeom prst="line">
              <a:avLst/>
            </a:prstGeom>
            <a:ln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直接箭头连接符 21"/>
            <p:cNvCxnSpPr/>
            <p:nvPr/>
          </p:nvCxnSpPr>
          <p:spPr bwMode="auto">
            <a:xfrm>
              <a:off x="6499650" y="3388470"/>
              <a:ext cx="1597413" cy="4560"/>
            </a:xfrm>
            <a:prstGeom prst="straightConnector1">
              <a:avLst/>
            </a:prstGeom>
            <a:ln>
              <a:headEnd type="triangle"/>
              <a:tailEnd type="triangle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4" name="文本框 23"/>
            <p:cNvSpPr txBox="1"/>
            <p:nvPr/>
          </p:nvSpPr>
          <p:spPr>
            <a:xfrm>
              <a:off x="7038468" y="3122475"/>
              <a:ext cx="86813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/>
                <a:t>55.58 </a:t>
              </a:r>
              <a:r>
                <a:rPr lang="en-US" altLang="zh-CN" sz="1200" dirty="0" err="1"/>
                <a:t>ms</a:t>
              </a:r>
              <a:endParaRPr lang="zh-CN" altLang="en-US" sz="1200" dirty="0"/>
            </a:p>
          </p:txBody>
        </p:sp>
        <p:sp>
          <p:nvSpPr>
            <p:cNvPr id="26" name="矩形 25"/>
            <p:cNvSpPr/>
            <p:nvPr/>
          </p:nvSpPr>
          <p:spPr bwMode="auto">
            <a:xfrm>
              <a:off x="8796159" y="2168614"/>
              <a:ext cx="1469148" cy="577159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tabLst/>
              </a:pPr>
              <a:r>
                <a:rPr kumimoji="0" lang="en-US" altLang="zh-CN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Forward-2</a:t>
              </a:r>
              <a:endParaRPr kumimoji="0" lang="zh-CN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27" name="直接连接符 26"/>
            <p:cNvCxnSpPr/>
            <p:nvPr/>
          </p:nvCxnSpPr>
          <p:spPr bwMode="auto">
            <a:xfrm flipV="1">
              <a:off x="8796159" y="1367055"/>
              <a:ext cx="0" cy="1090140"/>
            </a:xfrm>
            <a:prstGeom prst="line">
              <a:avLst/>
            </a:prstGeom>
            <a:ln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8" name="文本框 27"/>
            <p:cNvSpPr txBox="1"/>
            <p:nvPr/>
          </p:nvSpPr>
          <p:spPr>
            <a:xfrm>
              <a:off x="8095307" y="1391168"/>
              <a:ext cx="253839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 err="1"/>
                <a:t>GetNext</a:t>
              </a:r>
              <a:r>
                <a:rPr lang="en-US" altLang="zh-CN" sz="1200" dirty="0"/>
                <a:t> </a:t>
              </a:r>
            </a:p>
            <a:p>
              <a:endParaRPr lang="en-US" altLang="zh-CN" sz="1200" dirty="0"/>
            </a:p>
            <a:p>
              <a:r>
                <a:rPr lang="en-US" altLang="zh-CN" sz="1200" dirty="0"/>
                <a:t>15.09 </a:t>
              </a:r>
              <a:r>
                <a:rPr lang="en-US" altLang="zh-CN" sz="1200" dirty="0" err="1"/>
                <a:t>ms</a:t>
              </a:r>
              <a:endParaRPr lang="zh-CN" altLang="en-US" sz="1200" dirty="0"/>
            </a:p>
          </p:txBody>
        </p:sp>
        <p:cxnSp>
          <p:nvCxnSpPr>
            <p:cNvPr id="29" name="直接箭头连接符 28"/>
            <p:cNvCxnSpPr/>
            <p:nvPr/>
          </p:nvCxnSpPr>
          <p:spPr>
            <a:xfrm>
              <a:off x="8097063" y="1705288"/>
              <a:ext cx="699096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0" name="矩形 29"/>
            <p:cNvSpPr/>
            <p:nvPr/>
          </p:nvSpPr>
          <p:spPr bwMode="auto">
            <a:xfrm>
              <a:off x="3379230" y="2168614"/>
              <a:ext cx="462996" cy="577159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tabLst/>
              </a:pPr>
              <a:r>
                <a:rPr kumimoji="0" lang="en-US" altLang="zh-CN" sz="9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bw2</a:t>
              </a:r>
              <a:endParaRPr kumimoji="0" lang="zh-CN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" name="矩形 30"/>
            <p:cNvSpPr/>
            <p:nvPr/>
          </p:nvSpPr>
          <p:spPr bwMode="auto">
            <a:xfrm>
              <a:off x="3833315" y="2168614"/>
              <a:ext cx="418659" cy="577159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tabLst/>
              </a:pPr>
              <a:r>
                <a:rPr kumimoji="0" lang="en-US" altLang="zh-CN" sz="9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bw3</a:t>
              </a:r>
              <a:endParaRPr kumimoji="0" lang="zh-CN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矩形 31"/>
            <p:cNvSpPr/>
            <p:nvPr/>
          </p:nvSpPr>
          <p:spPr bwMode="auto">
            <a:xfrm>
              <a:off x="4242549" y="2168614"/>
              <a:ext cx="434368" cy="577159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tabLst/>
              </a:pPr>
              <a:r>
                <a:rPr kumimoji="0" lang="en-US" altLang="zh-CN" sz="9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bw4</a:t>
              </a:r>
              <a:endParaRPr kumimoji="0" lang="zh-CN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" name="矩形 32"/>
            <p:cNvSpPr/>
            <p:nvPr/>
          </p:nvSpPr>
          <p:spPr bwMode="auto">
            <a:xfrm>
              <a:off x="4662205" y="2168614"/>
              <a:ext cx="430205" cy="577159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tabLst/>
              </a:pPr>
              <a:r>
                <a:rPr kumimoji="0" lang="en-US" altLang="zh-CN" sz="9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bw5</a:t>
              </a:r>
              <a:endParaRPr kumimoji="0" lang="zh-CN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" name="矩形 33"/>
            <p:cNvSpPr/>
            <p:nvPr/>
          </p:nvSpPr>
          <p:spPr bwMode="auto">
            <a:xfrm>
              <a:off x="5085005" y="2168614"/>
              <a:ext cx="394785" cy="577159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tabLst/>
              </a:pPr>
              <a:r>
                <a:rPr kumimoji="0" lang="en-US" altLang="zh-CN" sz="9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bw6</a:t>
              </a:r>
              <a:endParaRPr kumimoji="0" lang="zh-CN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" name="矩形 34"/>
            <p:cNvSpPr/>
            <p:nvPr/>
          </p:nvSpPr>
          <p:spPr bwMode="auto">
            <a:xfrm>
              <a:off x="5469646" y="2168614"/>
              <a:ext cx="341626" cy="577159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tabLst/>
              </a:pPr>
              <a:r>
                <a:rPr kumimoji="0" lang="en-US" altLang="zh-CN" sz="9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bw7</a:t>
              </a:r>
              <a:endParaRPr kumimoji="0" lang="zh-CN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" name="矩形 35"/>
            <p:cNvSpPr/>
            <p:nvPr/>
          </p:nvSpPr>
          <p:spPr bwMode="auto">
            <a:xfrm>
              <a:off x="5811273" y="2168614"/>
              <a:ext cx="157222" cy="577159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tabLst/>
              </a:pPr>
              <a:r>
                <a:rPr kumimoji="0" lang="en-US" altLang="zh-CN" sz="9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bw8</a:t>
              </a:r>
              <a:endParaRPr kumimoji="0" lang="zh-CN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37" name="直接连接符 36"/>
            <p:cNvCxnSpPr/>
            <p:nvPr/>
          </p:nvCxnSpPr>
          <p:spPr bwMode="auto">
            <a:xfrm flipV="1">
              <a:off x="5968495" y="1520323"/>
              <a:ext cx="0" cy="936872"/>
            </a:xfrm>
            <a:prstGeom prst="line">
              <a:avLst/>
            </a:prstGeom>
            <a:ln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直接箭头连接符 37"/>
            <p:cNvCxnSpPr/>
            <p:nvPr/>
          </p:nvCxnSpPr>
          <p:spPr>
            <a:xfrm>
              <a:off x="1477088" y="1705288"/>
              <a:ext cx="4491407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9" name="文本框 38"/>
            <p:cNvSpPr txBox="1"/>
            <p:nvPr/>
          </p:nvSpPr>
          <p:spPr>
            <a:xfrm>
              <a:off x="3023570" y="1381824"/>
              <a:ext cx="135453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 err="1"/>
                <a:t>fp_bp</a:t>
              </a:r>
              <a:r>
                <a:rPr lang="en-US" altLang="zh-CN" sz="1200" dirty="0"/>
                <a:t> = 153.39 </a:t>
              </a:r>
              <a:r>
                <a:rPr lang="en-US" altLang="zh-CN" sz="1200" dirty="0" err="1"/>
                <a:t>ms</a:t>
              </a:r>
              <a:endParaRPr lang="zh-CN" altLang="en-US" sz="1200" dirty="0"/>
            </a:p>
          </p:txBody>
        </p:sp>
        <p:sp>
          <p:nvSpPr>
            <p:cNvPr id="41" name="矩形 40"/>
            <p:cNvSpPr/>
            <p:nvPr/>
          </p:nvSpPr>
          <p:spPr bwMode="auto">
            <a:xfrm>
              <a:off x="3828661" y="2758216"/>
              <a:ext cx="384730" cy="436488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tabLst/>
              </a:pPr>
              <a:r>
                <a:rPr kumimoji="0" lang="en-US" altLang="zh-CN" sz="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AR2</a:t>
              </a:r>
              <a:endParaRPr kumimoji="0" lang="zh-CN" alt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2" name="矩形 41"/>
            <p:cNvSpPr/>
            <p:nvPr/>
          </p:nvSpPr>
          <p:spPr bwMode="auto">
            <a:xfrm>
              <a:off x="3375951" y="2758216"/>
              <a:ext cx="415225" cy="436488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</a:pPr>
              <a:r>
                <a:rPr lang="en-US" altLang="zh-CN" sz="7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AR1</a:t>
              </a:r>
              <a:endParaRPr lang="zh-CN" altLang="en-US" sz="7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3" name="矩形 42"/>
            <p:cNvSpPr/>
            <p:nvPr/>
          </p:nvSpPr>
          <p:spPr bwMode="auto">
            <a:xfrm>
              <a:off x="4248639" y="2758216"/>
              <a:ext cx="370502" cy="436488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tabLst/>
              </a:pPr>
              <a:r>
                <a:rPr kumimoji="0" lang="en-US" altLang="zh-CN" sz="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AR3</a:t>
              </a:r>
              <a:endParaRPr kumimoji="0" lang="zh-CN" alt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4" name="矩形 43"/>
            <p:cNvSpPr/>
            <p:nvPr/>
          </p:nvSpPr>
          <p:spPr bwMode="auto">
            <a:xfrm>
              <a:off x="4657859" y="2758216"/>
              <a:ext cx="384353" cy="436488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tabLst/>
              </a:pPr>
              <a:r>
                <a:rPr kumimoji="0" lang="en-US" altLang="zh-CN" sz="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AR4</a:t>
              </a:r>
              <a:endParaRPr kumimoji="0" lang="zh-CN" alt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5" name="矩形 44"/>
            <p:cNvSpPr/>
            <p:nvPr/>
          </p:nvSpPr>
          <p:spPr bwMode="auto">
            <a:xfrm>
              <a:off x="5091899" y="2758216"/>
              <a:ext cx="330956" cy="436488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tabLst/>
              </a:pPr>
              <a:r>
                <a:rPr kumimoji="0" lang="en-US" altLang="zh-CN" sz="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AR5</a:t>
              </a:r>
              <a:endParaRPr kumimoji="0" lang="zh-CN" alt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6" name="矩形 45"/>
            <p:cNvSpPr/>
            <p:nvPr/>
          </p:nvSpPr>
          <p:spPr bwMode="auto">
            <a:xfrm>
              <a:off x="5458103" y="2758216"/>
              <a:ext cx="295430" cy="436488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tabLst/>
              </a:pPr>
              <a:r>
                <a:rPr kumimoji="0" lang="en-US" altLang="zh-CN" sz="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AR6</a:t>
              </a:r>
              <a:endParaRPr kumimoji="0" lang="zh-CN" alt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7" name="矩形 46"/>
            <p:cNvSpPr/>
            <p:nvPr/>
          </p:nvSpPr>
          <p:spPr bwMode="auto">
            <a:xfrm>
              <a:off x="5806403" y="2758216"/>
              <a:ext cx="380137" cy="436488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tabLst/>
              </a:pPr>
              <a:r>
                <a:rPr kumimoji="0" lang="en-US" altLang="zh-CN" sz="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AR7</a:t>
              </a:r>
              <a:endParaRPr kumimoji="0" lang="zh-CN" alt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8" name="矩形 47"/>
            <p:cNvSpPr/>
            <p:nvPr/>
          </p:nvSpPr>
          <p:spPr bwMode="auto">
            <a:xfrm>
              <a:off x="6243273" y="2758216"/>
              <a:ext cx="203413" cy="436488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</a:pPr>
              <a:r>
                <a:rPr lang="en-US" altLang="zh-CN" sz="7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AR8</a:t>
              </a:r>
              <a:endParaRPr lang="zh-CN" altLang="en-US" sz="7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50" name="直接连接符 49"/>
            <p:cNvCxnSpPr/>
            <p:nvPr/>
          </p:nvCxnSpPr>
          <p:spPr>
            <a:xfrm>
              <a:off x="3826424" y="2976460"/>
              <a:ext cx="0" cy="42578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直接连接符 50"/>
            <p:cNvCxnSpPr/>
            <p:nvPr/>
          </p:nvCxnSpPr>
          <p:spPr>
            <a:xfrm>
              <a:off x="4248720" y="2976460"/>
              <a:ext cx="0" cy="42578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直接连接符 51"/>
            <p:cNvCxnSpPr/>
            <p:nvPr/>
          </p:nvCxnSpPr>
          <p:spPr>
            <a:xfrm>
              <a:off x="4658151" y="2976460"/>
              <a:ext cx="0" cy="42578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直接连接符 52"/>
            <p:cNvCxnSpPr>
              <a:stCxn id="45" idx="1"/>
            </p:cNvCxnSpPr>
            <p:nvPr/>
          </p:nvCxnSpPr>
          <p:spPr>
            <a:xfrm>
              <a:off x="5091899" y="2976460"/>
              <a:ext cx="0" cy="41657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直接连接符 53"/>
            <p:cNvCxnSpPr/>
            <p:nvPr/>
          </p:nvCxnSpPr>
          <p:spPr>
            <a:xfrm>
              <a:off x="5457741" y="2976460"/>
              <a:ext cx="0" cy="42578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直接连接符 54"/>
            <p:cNvCxnSpPr/>
            <p:nvPr/>
          </p:nvCxnSpPr>
          <p:spPr>
            <a:xfrm>
              <a:off x="5805601" y="2976460"/>
              <a:ext cx="0" cy="42578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直接连接符 55"/>
            <p:cNvCxnSpPr/>
            <p:nvPr/>
          </p:nvCxnSpPr>
          <p:spPr>
            <a:xfrm>
              <a:off x="6241075" y="2976460"/>
              <a:ext cx="0" cy="42578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直接箭头连接符 56"/>
            <p:cNvCxnSpPr/>
            <p:nvPr/>
          </p:nvCxnSpPr>
          <p:spPr>
            <a:xfrm>
              <a:off x="5968495" y="1705387"/>
              <a:ext cx="2126812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8" name="文本框 57"/>
            <p:cNvSpPr txBox="1"/>
            <p:nvPr/>
          </p:nvSpPr>
          <p:spPr>
            <a:xfrm>
              <a:off x="6135113" y="1405419"/>
              <a:ext cx="187593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 err="1"/>
                <a:t>BP_to_iter_end</a:t>
              </a:r>
              <a:r>
                <a:rPr lang="en-US" altLang="zh-CN" sz="1200" dirty="0"/>
                <a:t>=75.87 </a:t>
              </a:r>
              <a:r>
                <a:rPr lang="en-US" altLang="zh-CN" sz="1200" dirty="0" err="1"/>
                <a:t>ms</a:t>
              </a:r>
              <a:endParaRPr lang="zh-CN" altLang="en-US" sz="1200" dirty="0"/>
            </a:p>
            <a:p>
              <a:endParaRPr lang="zh-CN" altLang="en-US" sz="1200" dirty="0"/>
            </a:p>
          </p:txBody>
        </p:sp>
        <p:sp>
          <p:nvSpPr>
            <p:cNvPr id="59" name="文本框 58"/>
            <p:cNvSpPr txBox="1"/>
            <p:nvPr/>
          </p:nvSpPr>
          <p:spPr>
            <a:xfrm>
              <a:off x="6679700" y="4021951"/>
              <a:ext cx="6208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700" dirty="0"/>
                <a:t>6.98 </a:t>
              </a:r>
              <a:r>
                <a:rPr lang="en-US" altLang="zh-CN" sz="700" dirty="0" err="1"/>
                <a:t>ms</a:t>
              </a:r>
              <a:endParaRPr lang="en-US" altLang="zh-CN" sz="700" dirty="0"/>
            </a:p>
            <a:p>
              <a:r>
                <a:rPr lang="en-US" altLang="zh-CN" sz="700" dirty="0"/>
                <a:t>146.67 MB</a:t>
              </a:r>
              <a:endParaRPr lang="zh-CN" altLang="en-US" sz="700" dirty="0"/>
            </a:p>
          </p:txBody>
        </p:sp>
        <p:cxnSp>
          <p:nvCxnSpPr>
            <p:cNvPr id="62" name="直接箭头连接符 61"/>
            <p:cNvCxnSpPr>
              <a:stCxn id="48" idx="2"/>
              <a:endCxn id="59" idx="0"/>
            </p:cNvCxnSpPr>
            <p:nvPr/>
          </p:nvCxnSpPr>
          <p:spPr>
            <a:xfrm>
              <a:off x="6344980" y="3194704"/>
              <a:ext cx="645126" cy="82724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直接箭头连接符 62"/>
            <p:cNvCxnSpPr>
              <a:stCxn id="47" idx="2"/>
              <a:endCxn id="76" idx="0"/>
            </p:cNvCxnSpPr>
            <p:nvPr/>
          </p:nvCxnSpPr>
          <p:spPr>
            <a:xfrm>
              <a:off x="5996472" y="3194704"/>
              <a:ext cx="425926" cy="82724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直接箭头连接符 63"/>
            <p:cNvCxnSpPr>
              <a:stCxn id="46" idx="2"/>
              <a:endCxn id="75" idx="0"/>
            </p:cNvCxnSpPr>
            <p:nvPr/>
          </p:nvCxnSpPr>
          <p:spPr>
            <a:xfrm>
              <a:off x="5605818" y="3194704"/>
              <a:ext cx="234713" cy="82724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5" name="直接箭头连接符 64"/>
            <p:cNvCxnSpPr>
              <a:stCxn id="45" idx="2"/>
              <a:endCxn id="74" idx="0"/>
            </p:cNvCxnSpPr>
            <p:nvPr/>
          </p:nvCxnSpPr>
          <p:spPr>
            <a:xfrm>
              <a:off x="5257377" y="3194704"/>
              <a:ext cx="1287" cy="82724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6" name="直接箭头连接符 65"/>
            <p:cNvCxnSpPr>
              <a:stCxn id="44" idx="2"/>
              <a:endCxn id="73" idx="0"/>
            </p:cNvCxnSpPr>
            <p:nvPr/>
          </p:nvCxnSpPr>
          <p:spPr>
            <a:xfrm flipH="1">
              <a:off x="4676797" y="3194704"/>
              <a:ext cx="173239" cy="82724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7" name="直接箭头连接符 66"/>
            <p:cNvCxnSpPr>
              <a:stCxn id="43" idx="2"/>
              <a:endCxn id="72" idx="0"/>
            </p:cNvCxnSpPr>
            <p:nvPr/>
          </p:nvCxnSpPr>
          <p:spPr>
            <a:xfrm flipH="1">
              <a:off x="4094930" y="3194704"/>
              <a:ext cx="338960" cy="82724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8" name="直接箭头连接符 67"/>
            <p:cNvCxnSpPr>
              <a:stCxn id="41" idx="2"/>
              <a:endCxn id="71" idx="0"/>
            </p:cNvCxnSpPr>
            <p:nvPr/>
          </p:nvCxnSpPr>
          <p:spPr>
            <a:xfrm flipH="1">
              <a:off x="3513063" y="3194704"/>
              <a:ext cx="507963" cy="82724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9" name="直接箭头连接符 68"/>
            <p:cNvCxnSpPr>
              <a:stCxn id="42" idx="2"/>
              <a:endCxn id="70" idx="0"/>
            </p:cNvCxnSpPr>
            <p:nvPr/>
          </p:nvCxnSpPr>
          <p:spPr>
            <a:xfrm flipH="1">
              <a:off x="2981094" y="3194704"/>
              <a:ext cx="602470" cy="82724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0" name="文本框 69"/>
            <p:cNvSpPr txBox="1"/>
            <p:nvPr/>
          </p:nvSpPr>
          <p:spPr>
            <a:xfrm>
              <a:off x="2706427" y="4021951"/>
              <a:ext cx="54933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700" dirty="0"/>
                <a:t>12.18  </a:t>
              </a:r>
              <a:r>
                <a:rPr lang="en-US" altLang="zh-CN" sz="700" dirty="0" err="1"/>
                <a:t>ms</a:t>
              </a:r>
              <a:endParaRPr lang="en-US" altLang="zh-CN" sz="700" dirty="0"/>
            </a:p>
            <a:p>
              <a:r>
                <a:rPr lang="en-US" altLang="zh-CN" sz="700" dirty="0"/>
                <a:t>72.20 MB</a:t>
              </a:r>
              <a:endParaRPr lang="zh-CN" altLang="en-US" sz="700" dirty="0"/>
            </a:p>
          </p:txBody>
        </p:sp>
        <p:sp>
          <p:nvSpPr>
            <p:cNvPr id="71" name="文本框 70"/>
            <p:cNvSpPr txBox="1"/>
            <p:nvPr/>
          </p:nvSpPr>
          <p:spPr>
            <a:xfrm>
              <a:off x="3188498" y="4021951"/>
              <a:ext cx="64913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700" dirty="0"/>
                <a:t>18.46 </a:t>
              </a:r>
              <a:r>
                <a:rPr lang="en-US" altLang="zh-CN" sz="700" dirty="0" err="1"/>
                <a:t>ms</a:t>
              </a:r>
              <a:endParaRPr lang="en-US" altLang="zh-CN" sz="700" dirty="0"/>
            </a:p>
            <a:p>
              <a:r>
                <a:rPr lang="en-US" altLang="zh-CN" sz="700" dirty="0"/>
                <a:t>172.22 MB</a:t>
              </a:r>
              <a:endParaRPr lang="zh-CN" altLang="en-US" sz="700" dirty="0"/>
            </a:p>
          </p:txBody>
        </p:sp>
        <p:sp>
          <p:nvSpPr>
            <p:cNvPr id="72" name="文本框 71"/>
            <p:cNvSpPr txBox="1"/>
            <p:nvPr/>
          </p:nvSpPr>
          <p:spPr>
            <a:xfrm>
              <a:off x="3770365" y="4021951"/>
              <a:ext cx="64913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700" dirty="0"/>
                <a:t>13.34 </a:t>
              </a:r>
              <a:r>
                <a:rPr lang="en-US" altLang="zh-CN" sz="700" dirty="0" err="1"/>
                <a:t>ms</a:t>
              </a:r>
              <a:endParaRPr lang="en-US" altLang="zh-CN" sz="700" dirty="0"/>
            </a:p>
            <a:p>
              <a:r>
                <a:rPr lang="en-US" altLang="zh-CN" sz="700" dirty="0"/>
                <a:t>180.24 MB</a:t>
              </a:r>
              <a:endParaRPr lang="zh-CN" altLang="en-US" sz="700" dirty="0"/>
            </a:p>
          </p:txBody>
        </p:sp>
        <p:sp>
          <p:nvSpPr>
            <p:cNvPr id="73" name="文本框 72"/>
            <p:cNvSpPr txBox="1"/>
            <p:nvPr/>
          </p:nvSpPr>
          <p:spPr>
            <a:xfrm>
              <a:off x="4352232" y="4021951"/>
              <a:ext cx="64913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700" dirty="0"/>
                <a:t>12.97 </a:t>
              </a:r>
              <a:r>
                <a:rPr lang="en-US" altLang="zh-CN" sz="700" dirty="0" err="1"/>
                <a:t>ms</a:t>
              </a:r>
              <a:endParaRPr lang="en-US" altLang="zh-CN" sz="700" dirty="0"/>
            </a:p>
            <a:p>
              <a:r>
                <a:rPr lang="en-US" altLang="zh-CN" sz="700" dirty="0"/>
                <a:t>156.23 MB</a:t>
              </a:r>
              <a:endParaRPr lang="zh-CN" altLang="en-US" sz="700" dirty="0"/>
            </a:p>
          </p:txBody>
        </p:sp>
        <p:sp>
          <p:nvSpPr>
            <p:cNvPr id="74" name="文本框 73"/>
            <p:cNvSpPr txBox="1"/>
            <p:nvPr/>
          </p:nvSpPr>
          <p:spPr>
            <a:xfrm>
              <a:off x="4934099" y="4021951"/>
              <a:ext cx="64913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700" dirty="0"/>
                <a:t>17.82 </a:t>
              </a:r>
              <a:r>
                <a:rPr lang="en-US" altLang="zh-CN" sz="700" dirty="0" err="1"/>
                <a:t>ms</a:t>
              </a:r>
              <a:endParaRPr lang="en-US" altLang="zh-CN" sz="700" dirty="0"/>
            </a:p>
            <a:p>
              <a:r>
                <a:rPr lang="en-US" altLang="zh-CN" sz="700" dirty="0"/>
                <a:t>180.24 MB</a:t>
              </a:r>
              <a:endParaRPr lang="zh-CN" altLang="en-US" sz="700" dirty="0"/>
            </a:p>
          </p:txBody>
        </p:sp>
        <p:sp>
          <p:nvSpPr>
            <p:cNvPr id="75" name="文本框 74"/>
            <p:cNvSpPr txBox="1"/>
            <p:nvPr/>
          </p:nvSpPr>
          <p:spPr>
            <a:xfrm>
              <a:off x="5515966" y="4021951"/>
              <a:ext cx="64913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700" dirty="0"/>
                <a:t>8.16 </a:t>
              </a:r>
              <a:r>
                <a:rPr lang="en-US" altLang="zh-CN" sz="700" dirty="0" err="1"/>
                <a:t>ms</a:t>
              </a:r>
              <a:endParaRPr lang="en-US" altLang="zh-CN" sz="700" dirty="0"/>
            </a:p>
            <a:p>
              <a:r>
                <a:rPr lang="en-US" altLang="zh-CN" sz="700" dirty="0"/>
                <a:t>156.23 MB</a:t>
              </a:r>
              <a:endParaRPr lang="zh-CN" altLang="en-US" sz="700" dirty="0"/>
            </a:p>
          </p:txBody>
        </p:sp>
        <p:sp>
          <p:nvSpPr>
            <p:cNvPr id="76" name="文本框 75"/>
            <p:cNvSpPr txBox="1"/>
            <p:nvPr/>
          </p:nvSpPr>
          <p:spPr>
            <a:xfrm>
              <a:off x="6097833" y="4021951"/>
              <a:ext cx="64913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700" dirty="0"/>
                <a:t>14.40 </a:t>
              </a:r>
              <a:r>
                <a:rPr lang="en-US" altLang="zh-CN" sz="700" dirty="0" err="1"/>
                <a:t>ms</a:t>
              </a:r>
              <a:endParaRPr lang="en-US" altLang="zh-CN" sz="700" dirty="0"/>
            </a:p>
            <a:p>
              <a:r>
                <a:rPr lang="en-US" altLang="zh-CN" sz="700" dirty="0"/>
                <a:t>180.24 MB</a:t>
              </a:r>
              <a:endParaRPr lang="zh-CN" altLang="en-US" sz="700" dirty="0"/>
            </a:p>
          </p:txBody>
        </p:sp>
        <p:cxnSp>
          <p:nvCxnSpPr>
            <p:cNvPr id="77" name="直接连接符 76"/>
            <p:cNvCxnSpPr/>
            <p:nvPr/>
          </p:nvCxnSpPr>
          <p:spPr>
            <a:xfrm>
              <a:off x="3791176" y="2976460"/>
              <a:ext cx="0" cy="42578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8" name="直接连接符 77"/>
            <p:cNvCxnSpPr/>
            <p:nvPr/>
          </p:nvCxnSpPr>
          <p:spPr>
            <a:xfrm>
              <a:off x="4213391" y="2976460"/>
              <a:ext cx="0" cy="42578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9" name="直接连接符 78"/>
            <p:cNvCxnSpPr/>
            <p:nvPr/>
          </p:nvCxnSpPr>
          <p:spPr>
            <a:xfrm>
              <a:off x="4619141" y="2976460"/>
              <a:ext cx="0" cy="42578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0" name="直接连接符 79"/>
            <p:cNvCxnSpPr/>
            <p:nvPr/>
          </p:nvCxnSpPr>
          <p:spPr>
            <a:xfrm>
              <a:off x="5042212" y="2976460"/>
              <a:ext cx="0" cy="41657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1" name="直接连接符 80"/>
            <p:cNvCxnSpPr/>
            <p:nvPr/>
          </p:nvCxnSpPr>
          <p:spPr>
            <a:xfrm>
              <a:off x="5422855" y="2976460"/>
              <a:ext cx="0" cy="42578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2" name="直接连接符 81"/>
            <p:cNvCxnSpPr/>
            <p:nvPr/>
          </p:nvCxnSpPr>
          <p:spPr>
            <a:xfrm>
              <a:off x="5752889" y="2976460"/>
              <a:ext cx="0" cy="42578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3" name="直接连接符 82"/>
            <p:cNvCxnSpPr/>
            <p:nvPr/>
          </p:nvCxnSpPr>
          <p:spPr>
            <a:xfrm>
              <a:off x="6186540" y="2457194"/>
              <a:ext cx="0" cy="94505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6" name="直接连接符 85"/>
            <p:cNvCxnSpPr/>
            <p:nvPr/>
          </p:nvCxnSpPr>
          <p:spPr>
            <a:xfrm>
              <a:off x="3791176" y="3393030"/>
              <a:ext cx="35248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7" name="直接连接符 86"/>
            <p:cNvCxnSpPr/>
            <p:nvPr/>
          </p:nvCxnSpPr>
          <p:spPr>
            <a:xfrm>
              <a:off x="4213391" y="3393030"/>
              <a:ext cx="38583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8" name="直接连接符 87"/>
            <p:cNvCxnSpPr/>
            <p:nvPr/>
          </p:nvCxnSpPr>
          <p:spPr>
            <a:xfrm>
              <a:off x="4619141" y="3393030"/>
              <a:ext cx="38718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9" name="直接连接符 88"/>
            <p:cNvCxnSpPr/>
            <p:nvPr/>
          </p:nvCxnSpPr>
          <p:spPr>
            <a:xfrm>
              <a:off x="5042212" y="3393030"/>
              <a:ext cx="42793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0" name="直接连接符 89"/>
            <p:cNvCxnSpPr/>
            <p:nvPr/>
          </p:nvCxnSpPr>
          <p:spPr>
            <a:xfrm>
              <a:off x="5422855" y="3393030"/>
              <a:ext cx="29772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1" name="直接连接符 90"/>
            <p:cNvCxnSpPr/>
            <p:nvPr/>
          </p:nvCxnSpPr>
          <p:spPr>
            <a:xfrm>
              <a:off x="5748013" y="3393030"/>
              <a:ext cx="55207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2" name="直接连接符 91"/>
            <p:cNvCxnSpPr/>
            <p:nvPr/>
          </p:nvCxnSpPr>
          <p:spPr>
            <a:xfrm>
              <a:off x="6186540" y="3393030"/>
              <a:ext cx="54535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3" name="直接连接符 92"/>
            <p:cNvCxnSpPr/>
            <p:nvPr/>
          </p:nvCxnSpPr>
          <p:spPr>
            <a:xfrm>
              <a:off x="6445711" y="3393030"/>
              <a:ext cx="72341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4" name="直接箭头连接符 93"/>
            <p:cNvCxnSpPr>
              <a:endCxn id="95" idx="0"/>
            </p:cNvCxnSpPr>
            <p:nvPr/>
          </p:nvCxnSpPr>
          <p:spPr>
            <a:xfrm flipH="1">
              <a:off x="3496201" y="3388533"/>
              <a:ext cx="318930" cy="26306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95" name="文本框 94"/>
            <p:cNvSpPr txBox="1"/>
            <p:nvPr/>
          </p:nvSpPr>
          <p:spPr>
            <a:xfrm>
              <a:off x="3261123" y="3651597"/>
              <a:ext cx="470156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700" dirty="0">
                  <a:solidFill>
                    <a:schemeClr val="accent4">
                      <a:lumMod val="50000"/>
                    </a:schemeClr>
                  </a:solidFill>
                </a:rPr>
                <a:t>0.13 </a:t>
              </a:r>
              <a:r>
                <a:rPr lang="en-US" altLang="zh-CN" sz="700" dirty="0" err="1">
                  <a:solidFill>
                    <a:schemeClr val="accent4">
                      <a:lumMod val="50000"/>
                    </a:schemeClr>
                  </a:solidFill>
                </a:rPr>
                <a:t>ms</a:t>
              </a:r>
              <a:endParaRPr lang="zh-CN" altLang="en-US" sz="700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sp>
          <p:nvSpPr>
            <p:cNvPr id="96" name="文本框 95"/>
            <p:cNvSpPr txBox="1"/>
            <p:nvPr/>
          </p:nvSpPr>
          <p:spPr>
            <a:xfrm>
              <a:off x="3753868" y="3674039"/>
              <a:ext cx="480106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700" dirty="0">
                  <a:solidFill>
                    <a:schemeClr val="accent4">
                      <a:lumMod val="50000"/>
                    </a:schemeClr>
                  </a:solidFill>
                </a:rPr>
                <a:t>0.10 </a:t>
              </a:r>
              <a:r>
                <a:rPr lang="en-US" altLang="zh-CN" sz="700" dirty="0" err="1">
                  <a:solidFill>
                    <a:schemeClr val="accent4">
                      <a:lumMod val="50000"/>
                    </a:schemeClr>
                  </a:solidFill>
                </a:rPr>
                <a:t>ms</a:t>
              </a:r>
              <a:endParaRPr lang="zh-CN" altLang="en-US" sz="700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sp>
          <p:nvSpPr>
            <p:cNvPr id="97" name="文本框 96"/>
            <p:cNvSpPr txBox="1"/>
            <p:nvPr/>
          </p:nvSpPr>
          <p:spPr>
            <a:xfrm>
              <a:off x="4242549" y="3674039"/>
              <a:ext cx="49412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700" dirty="0">
                  <a:solidFill>
                    <a:schemeClr val="accent4">
                      <a:lumMod val="50000"/>
                    </a:schemeClr>
                  </a:solidFill>
                </a:rPr>
                <a:t>0.13 </a:t>
              </a:r>
              <a:r>
                <a:rPr lang="en-US" altLang="zh-CN" sz="700" dirty="0" err="1">
                  <a:solidFill>
                    <a:schemeClr val="accent4">
                      <a:lumMod val="50000"/>
                    </a:schemeClr>
                  </a:solidFill>
                </a:rPr>
                <a:t>ms</a:t>
              </a:r>
              <a:endParaRPr lang="zh-CN" altLang="en-US" sz="700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sp>
          <p:nvSpPr>
            <p:cNvPr id="98" name="文本框 97"/>
            <p:cNvSpPr txBox="1"/>
            <p:nvPr/>
          </p:nvSpPr>
          <p:spPr>
            <a:xfrm>
              <a:off x="4738743" y="3674039"/>
              <a:ext cx="500621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700" dirty="0">
                  <a:solidFill>
                    <a:schemeClr val="accent4">
                      <a:lumMod val="50000"/>
                    </a:schemeClr>
                  </a:solidFill>
                </a:rPr>
                <a:t>0.13 </a:t>
              </a:r>
              <a:r>
                <a:rPr lang="en-US" altLang="zh-CN" sz="700" dirty="0" err="1">
                  <a:solidFill>
                    <a:schemeClr val="accent4">
                      <a:lumMod val="50000"/>
                    </a:schemeClr>
                  </a:solidFill>
                </a:rPr>
                <a:t>ms</a:t>
              </a:r>
              <a:endParaRPr lang="zh-CN" altLang="en-US" sz="700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sp>
          <p:nvSpPr>
            <p:cNvPr id="99" name="文本框 98"/>
            <p:cNvSpPr txBox="1"/>
            <p:nvPr/>
          </p:nvSpPr>
          <p:spPr>
            <a:xfrm>
              <a:off x="5261953" y="3674039"/>
              <a:ext cx="480106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700" dirty="0">
                  <a:solidFill>
                    <a:schemeClr val="accent4">
                      <a:lumMod val="50000"/>
                    </a:schemeClr>
                  </a:solidFill>
                </a:rPr>
                <a:t>0.21 </a:t>
              </a:r>
              <a:r>
                <a:rPr lang="en-US" altLang="zh-CN" sz="700" dirty="0" err="1">
                  <a:solidFill>
                    <a:schemeClr val="accent4">
                      <a:lumMod val="50000"/>
                    </a:schemeClr>
                  </a:solidFill>
                </a:rPr>
                <a:t>ms</a:t>
              </a:r>
              <a:endParaRPr lang="zh-CN" altLang="en-US" sz="700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sp>
          <p:nvSpPr>
            <p:cNvPr id="100" name="文本框 99"/>
            <p:cNvSpPr txBox="1"/>
            <p:nvPr/>
          </p:nvSpPr>
          <p:spPr>
            <a:xfrm>
              <a:off x="5749153" y="3674039"/>
              <a:ext cx="495601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700" dirty="0">
                  <a:solidFill>
                    <a:schemeClr val="accent4">
                      <a:lumMod val="50000"/>
                    </a:schemeClr>
                  </a:solidFill>
                </a:rPr>
                <a:t>0.11 </a:t>
              </a:r>
              <a:r>
                <a:rPr lang="en-US" altLang="zh-CN" sz="700" dirty="0" err="1">
                  <a:solidFill>
                    <a:schemeClr val="accent4">
                      <a:lumMod val="50000"/>
                    </a:schemeClr>
                  </a:solidFill>
                </a:rPr>
                <a:t>ms</a:t>
              </a:r>
              <a:endParaRPr lang="zh-CN" altLang="en-US" sz="700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sp>
          <p:nvSpPr>
            <p:cNvPr id="101" name="文本框 100"/>
            <p:cNvSpPr txBox="1"/>
            <p:nvPr/>
          </p:nvSpPr>
          <p:spPr>
            <a:xfrm>
              <a:off x="6251848" y="3674039"/>
              <a:ext cx="495601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700" dirty="0">
                  <a:solidFill>
                    <a:schemeClr val="accent4">
                      <a:lumMod val="50000"/>
                    </a:schemeClr>
                  </a:solidFill>
                </a:rPr>
                <a:t>0.11 </a:t>
              </a:r>
              <a:r>
                <a:rPr lang="en-US" altLang="zh-CN" sz="700" dirty="0" err="1">
                  <a:solidFill>
                    <a:schemeClr val="accent4">
                      <a:lumMod val="50000"/>
                    </a:schemeClr>
                  </a:solidFill>
                </a:rPr>
                <a:t>ms</a:t>
              </a:r>
              <a:endParaRPr lang="zh-CN" altLang="en-US" sz="700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cxnSp>
          <p:nvCxnSpPr>
            <p:cNvPr id="103" name="直接箭头连接符 102"/>
            <p:cNvCxnSpPr>
              <a:endCxn id="96" idx="0"/>
            </p:cNvCxnSpPr>
            <p:nvPr/>
          </p:nvCxnSpPr>
          <p:spPr>
            <a:xfrm flipH="1">
              <a:off x="3993921" y="3392563"/>
              <a:ext cx="238762" cy="28147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4" name="直接箭头连接符 103"/>
            <p:cNvCxnSpPr>
              <a:endCxn id="97" idx="0"/>
            </p:cNvCxnSpPr>
            <p:nvPr/>
          </p:nvCxnSpPr>
          <p:spPr>
            <a:xfrm flipH="1">
              <a:off x="4489609" y="3374693"/>
              <a:ext cx="145230" cy="29934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5" name="直接箭头连接符 104"/>
            <p:cNvCxnSpPr>
              <a:endCxn id="98" idx="0"/>
            </p:cNvCxnSpPr>
            <p:nvPr/>
          </p:nvCxnSpPr>
          <p:spPr>
            <a:xfrm flipH="1">
              <a:off x="4989054" y="3388470"/>
              <a:ext cx="79238" cy="28556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6" name="直接箭头连接符 105"/>
            <p:cNvCxnSpPr>
              <a:endCxn id="99" idx="0"/>
            </p:cNvCxnSpPr>
            <p:nvPr/>
          </p:nvCxnSpPr>
          <p:spPr>
            <a:xfrm>
              <a:off x="5440042" y="3388533"/>
              <a:ext cx="61964" cy="28550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7" name="直接箭头连接符 106"/>
            <p:cNvCxnSpPr>
              <a:endCxn id="100" idx="0"/>
            </p:cNvCxnSpPr>
            <p:nvPr/>
          </p:nvCxnSpPr>
          <p:spPr>
            <a:xfrm>
              <a:off x="5781160" y="3402246"/>
              <a:ext cx="215794" cy="27179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8" name="直接箭头连接符 107"/>
            <p:cNvCxnSpPr>
              <a:endCxn id="101" idx="0"/>
            </p:cNvCxnSpPr>
            <p:nvPr/>
          </p:nvCxnSpPr>
          <p:spPr>
            <a:xfrm>
              <a:off x="6213265" y="3392563"/>
              <a:ext cx="286384" cy="28147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1" name="直接连接符 110"/>
            <p:cNvCxnSpPr>
              <a:stCxn id="42" idx="1"/>
            </p:cNvCxnSpPr>
            <p:nvPr/>
          </p:nvCxnSpPr>
          <p:spPr>
            <a:xfrm>
              <a:off x="3375951" y="2976460"/>
              <a:ext cx="0" cy="182548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3" name="直接箭头连接符 112"/>
            <p:cNvCxnSpPr/>
            <p:nvPr/>
          </p:nvCxnSpPr>
          <p:spPr>
            <a:xfrm>
              <a:off x="3375951" y="4801945"/>
              <a:ext cx="3244890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4" name="文本框 113"/>
            <p:cNvSpPr txBox="1"/>
            <p:nvPr/>
          </p:nvSpPr>
          <p:spPr>
            <a:xfrm>
              <a:off x="4581023" y="4455903"/>
              <a:ext cx="868133" cy="2440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/>
                <a:t>106.51 </a:t>
              </a:r>
              <a:r>
                <a:rPr lang="en-US" altLang="zh-CN" sz="1200" dirty="0" err="1"/>
                <a:t>ms</a:t>
              </a:r>
              <a:endParaRPr lang="zh-CN" altLang="en-US" sz="1200" dirty="0"/>
            </a:p>
          </p:txBody>
        </p:sp>
        <p:cxnSp>
          <p:nvCxnSpPr>
            <p:cNvPr id="115" name="直接连接符 114"/>
            <p:cNvCxnSpPr>
              <a:stCxn id="16" idx="1"/>
              <a:endCxn id="117" idx="2"/>
            </p:cNvCxnSpPr>
            <p:nvPr/>
          </p:nvCxnSpPr>
          <p:spPr>
            <a:xfrm flipH="1" flipV="1">
              <a:off x="6445711" y="2026105"/>
              <a:ext cx="6134" cy="43108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6" name="直接箭头连接符 115"/>
            <p:cNvCxnSpPr/>
            <p:nvPr/>
          </p:nvCxnSpPr>
          <p:spPr>
            <a:xfrm flipH="1">
              <a:off x="5969037" y="2051224"/>
              <a:ext cx="482808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7" name="文本框 116"/>
            <p:cNvSpPr txBox="1"/>
            <p:nvPr/>
          </p:nvSpPr>
          <p:spPr>
            <a:xfrm>
              <a:off x="6011644" y="1749106"/>
              <a:ext cx="86813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/>
                <a:t>20.29 </a:t>
              </a:r>
              <a:r>
                <a:rPr lang="en-US" altLang="zh-CN" sz="1200" dirty="0" err="1"/>
                <a:t>ms</a:t>
              </a:r>
              <a:endParaRPr lang="zh-CN" altLang="en-US" sz="1200" dirty="0"/>
            </a:p>
          </p:txBody>
        </p:sp>
        <p:sp>
          <p:nvSpPr>
            <p:cNvPr id="118" name="文本框 117"/>
            <p:cNvSpPr txBox="1"/>
            <p:nvPr/>
          </p:nvSpPr>
          <p:spPr>
            <a:xfrm>
              <a:off x="5950110" y="2186424"/>
              <a:ext cx="495601" cy="1762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700" dirty="0">
                  <a:solidFill>
                    <a:schemeClr val="accent4">
                      <a:lumMod val="50000"/>
                    </a:schemeClr>
                  </a:solidFill>
                </a:rPr>
                <a:t>11.94 </a:t>
              </a:r>
              <a:r>
                <a:rPr lang="en-US" altLang="zh-CN" sz="700" dirty="0" err="1">
                  <a:solidFill>
                    <a:schemeClr val="accent4">
                      <a:lumMod val="50000"/>
                    </a:schemeClr>
                  </a:solidFill>
                </a:rPr>
                <a:t>ms</a:t>
              </a:r>
              <a:endParaRPr lang="zh-CN" altLang="en-US" sz="700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</p:grpSp>
      <p:sp>
        <p:nvSpPr>
          <p:cNvPr id="119" name="文本框 118"/>
          <p:cNvSpPr txBox="1"/>
          <p:nvPr/>
        </p:nvSpPr>
        <p:spPr>
          <a:xfrm>
            <a:off x="3959634" y="6115031"/>
            <a:ext cx="20899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err="1"/>
              <a:t>Sum_of_ar</a:t>
            </a:r>
            <a:r>
              <a:rPr lang="en-US" altLang="zh-CN" sz="1200" dirty="0"/>
              <a:t> = 104.84 </a:t>
            </a:r>
            <a:r>
              <a:rPr lang="en-US" altLang="zh-CN" sz="1200" dirty="0" err="1"/>
              <a:t>ms</a:t>
            </a:r>
            <a:endParaRPr lang="zh-CN" altLang="en-US" sz="1200" dirty="0"/>
          </a:p>
        </p:txBody>
      </p:sp>
      <p:cxnSp>
        <p:nvCxnSpPr>
          <p:cNvPr id="120" name="直接箭头连接符 119"/>
          <p:cNvCxnSpPr>
            <a:endCxn id="36" idx="3"/>
          </p:cNvCxnSpPr>
          <p:nvPr/>
        </p:nvCxnSpPr>
        <p:spPr>
          <a:xfrm flipH="1">
            <a:off x="5717709" y="3275945"/>
            <a:ext cx="24747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1" name="文本框 120"/>
          <p:cNvSpPr txBox="1"/>
          <p:nvPr/>
        </p:nvSpPr>
        <p:spPr>
          <a:xfrm>
            <a:off x="7939669" y="4914702"/>
            <a:ext cx="3072935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两段切分：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277 </a:t>
            </a:r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</a:rPr>
              <a:t>ms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/step</a:t>
            </a: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八段切分：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244 </a:t>
            </a:r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</a:rPr>
              <a:t>ms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/step</a:t>
            </a: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提升</a:t>
            </a:r>
            <a:r>
              <a:rPr lang="en-US" altLang="zh-CN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11.91%</a:t>
            </a:r>
            <a:endParaRPr lang="zh-CN" altLang="en-US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09" name="文本框 108"/>
          <p:cNvSpPr txBox="1"/>
          <p:nvPr/>
        </p:nvSpPr>
        <p:spPr>
          <a:xfrm>
            <a:off x="11067130" y="6581001"/>
            <a:ext cx="10562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宋体" panose="02010600030101010101" pitchFamily="2" charset="-122"/>
                <a:ea typeface="宋体" panose="02010600030101010101" pitchFamily="2" charset="-122"/>
              </a:rPr>
              <a:t>Page 21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663071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文本框 39"/>
          <p:cNvSpPr txBox="1"/>
          <p:nvPr>
            <p:custDataLst>
              <p:tags r:id="rId2"/>
            </p:custDataLst>
          </p:nvPr>
        </p:nvSpPr>
        <p:spPr>
          <a:xfrm>
            <a:off x="675323" y="553173"/>
            <a:ext cx="3308985" cy="1400809"/>
          </a:xfrm>
          <a:prstGeom prst="rect">
            <a:avLst/>
          </a:prstGeom>
          <a:noFill/>
        </p:spPr>
        <p:txBody>
          <a:bodyPr wrap="square" lIns="90000" tIns="46800" rIns="90000" bIns="0" anchor="ctr" anchorCtr="0">
            <a:normAutofit/>
          </a:bodyPr>
          <a:lstStyle/>
          <a:p>
            <a:pPr>
              <a:lnSpc>
                <a:spcPct val="120000"/>
              </a:lnSpc>
            </a:pPr>
            <a:r>
              <a:rPr lang="en-US" altLang="zh-CN" sz="2000" b="1" spc="200" dirty="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Calibri" panose="020F0502020204030204" pitchFamily="34" charset="0"/>
                <a:sym typeface="Arial" panose="020B0604020202090204" pitchFamily="34" charset="0"/>
              </a:rPr>
              <a:t>Stream</a:t>
            </a:r>
            <a:r>
              <a:rPr lang="zh-CN" altLang="en-US" sz="2000" b="1" spc="200" dirty="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Calibri" panose="020F0502020204030204" pitchFamily="34" charset="0"/>
                <a:sym typeface="Arial" panose="020B0604020202090204" pitchFamily="34" charset="0"/>
              </a:rPr>
              <a:t>可视化</a:t>
            </a:r>
          </a:p>
        </p:txBody>
      </p:sp>
      <p:sp>
        <p:nvSpPr>
          <p:cNvPr id="9" name="矩形 8"/>
          <p:cNvSpPr/>
          <p:nvPr/>
        </p:nvSpPr>
        <p:spPr>
          <a:xfrm>
            <a:off x="0" y="260350"/>
            <a:ext cx="1766570" cy="118745"/>
          </a:xfrm>
          <a:prstGeom prst="rect">
            <a:avLst/>
          </a:prstGeom>
          <a:solidFill>
            <a:srgbClr val="007CB5">
              <a:alpha val="7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0" y="573405"/>
            <a:ext cx="1529080" cy="118745"/>
          </a:xfrm>
          <a:prstGeom prst="rect">
            <a:avLst/>
          </a:prstGeom>
          <a:solidFill>
            <a:srgbClr val="8BC6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0" y="869950"/>
            <a:ext cx="1240155" cy="102235"/>
          </a:xfrm>
          <a:prstGeom prst="rect">
            <a:avLst/>
          </a:prstGeom>
          <a:solidFill>
            <a:srgbClr val="7ECBE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 descr="Logo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51465" y="59055"/>
            <a:ext cx="1671955" cy="140779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6945" y="2583460"/>
            <a:ext cx="7513200" cy="418155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04683" y="1696565"/>
            <a:ext cx="6624736" cy="456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/>
              <a:t>./stream_analyzer.py ge_proto_11647_RefreshRealStream.txt</a:t>
            </a:r>
            <a:endParaRPr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11067130" y="6581001"/>
            <a:ext cx="10562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宋体" panose="02010600030101010101" pitchFamily="2" charset="-122"/>
                <a:ea typeface="宋体" panose="02010600030101010101" pitchFamily="2" charset="-122"/>
              </a:rPr>
              <a:t>Page 22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108588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文本框 39"/>
          <p:cNvSpPr txBox="1"/>
          <p:nvPr>
            <p:custDataLst>
              <p:tags r:id="rId2"/>
            </p:custDataLst>
          </p:nvPr>
        </p:nvSpPr>
        <p:spPr>
          <a:xfrm>
            <a:off x="675323" y="553173"/>
            <a:ext cx="3308985" cy="1400809"/>
          </a:xfrm>
          <a:prstGeom prst="rect">
            <a:avLst/>
          </a:prstGeom>
          <a:noFill/>
        </p:spPr>
        <p:txBody>
          <a:bodyPr wrap="square" lIns="90000" tIns="46800" rIns="90000" bIns="0" anchor="ctr" anchorCtr="0">
            <a:norm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b="1" spc="2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  <a:sym typeface="Arial" panose="020B0604020202090204" pitchFamily="34" charset="0"/>
              </a:rPr>
              <a:t>昇腾芯片性能</a:t>
            </a:r>
          </a:p>
        </p:txBody>
      </p:sp>
      <p:sp>
        <p:nvSpPr>
          <p:cNvPr id="9" name="矩形 8"/>
          <p:cNvSpPr/>
          <p:nvPr/>
        </p:nvSpPr>
        <p:spPr>
          <a:xfrm>
            <a:off x="0" y="260350"/>
            <a:ext cx="1766570" cy="118745"/>
          </a:xfrm>
          <a:prstGeom prst="rect">
            <a:avLst/>
          </a:prstGeom>
          <a:solidFill>
            <a:srgbClr val="007CB5">
              <a:alpha val="7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0" y="573405"/>
            <a:ext cx="1529080" cy="118745"/>
          </a:xfrm>
          <a:prstGeom prst="rect">
            <a:avLst/>
          </a:prstGeom>
          <a:solidFill>
            <a:srgbClr val="8BC6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0" y="869950"/>
            <a:ext cx="1240155" cy="102235"/>
          </a:xfrm>
          <a:prstGeom prst="rect">
            <a:avLst/>
          </a:prstGeom>
          <a:solidFill>
            <a:srgbClr val="7ECBE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 descr="Logo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51465" y="59055"/>
            <a:ext cx="1671955" cy="140779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285" y="1791676"/>
            <a:ext cx="2647950" cy="172402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815" y="4097816"/>
            <a:ext cx="4104000" cy="169480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20515" y="2356745"/>
            <a:ext cx="2125961" cy="1110144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017037" y="6008914"/>
            <a:ext cx="2771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11s 30w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张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300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*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300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图片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95178" y="2135649"/>
            <a:ext cx="1892264" cy="15523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904654" y="3995179"/>
            <a:ext cx="374157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</a:rPr>
              <a:t>Nezha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-large </a:t>
            </a:r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</a:rPr>
              <a:t>batch_size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=16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单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P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Tesla V100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：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364 </a:t>
            </a:r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</a:rPr>
              <a:t>ms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/step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昇腾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910:    182 </a:t>
            </a:r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</a:rPr>
              <a:t>ms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/step</a:t>
            </a: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提升</a:t>
            </a:r>
            <a:r>
              <a:rPr lang="en-US" altLang="zh-CN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50.00%</a:t>
            </a:r>
            <a:endParaRPr lang="zh-CN" altLang="en-US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1067130" y="6581001"/>
            <a:ext cx="10562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宋体" panose="02010600030101010101" pitchFamily="2" charset="-122"/>
                <a:ea typeface="宋体" panose="02010600030101010101" pitchFamily="2" charset="-122"/>
              </a:rPr>
              <a:t>Page 23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672544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文本框 39"/>
          <p:cNvSpPr txBox="1"/>
          <p:nvPr>
            <p:custDataLst>
              <p:tags r:id="rId2"/>
            </p:custDataLst>
          </p:nvPr>
        </p:nvSpPr>
        <p:spPr>
          <a:xfrm>
            <a:off x="675323" y="553173"/>
            <a:ext cx="3308985" cy="1400809"/>
          </a:xfrm>
          <a:prstGeom prst="rect">
            <a:avLst/>
          </a:prstGeom>
          <a:noFill/>
        </p:spPr>
        <p:txBody>
          <a:bodyPr wrap="square" lIns="90000" tIns="46800" rIns="90000" bIns="0" anchor="ctr" anchorCtr="0">
            <a:norm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b="1" spc="2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  <a:sym typeface="Arial" panose="020B0604020202090204" pitchFamily="34" charset="0"/>
              </a:rPr>
              <a:t>总结</a:t>
            </a:r>
          </a:p>
        </p:txBody>
      </p:sp>
      <p:sp>
        <p:nvSpPr>
          <p:cNvPr id="9" name="矩形 8"/>
          <p:cNvSpPr/>
          <p:nvPr/>
        </p:nvSpPr>
        <p:spPr>
          <a:xfrm>
            <a:off x="0" y="260350"/>
            <a:ext cx="1766570" cy="118745"/>
          </a:xfrm>
          <a:prstGeom prst="rect">
            <a:avLst/>
          </a:prstGeom>
          <a:solidFill>
            <a:srgbClr val="007CB5">
              <a:alpha val="7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0" y="573405"/>
            <a:ext cx="1529080" cy="118745"/>
          </a:xfrm>
          <a:prstGeom prst="rect">
            <a:avLst/>
          </a:prstGeom>
          <a:solidFill>
            <a:srgbClr val="8BC6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0" y="869950"/>
            <a:ext cx="1240155" cy="102235"/>
          </a:xfrm>
          <a:prstGeom prst="rect">
            <a:avLst/>
          </a:prstGeom>
          <a:solidFill>
            <a:srgbClr val="7ECBE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 descr="Logo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51465" y="59055"/>
            <a:ext cx="1671955" cy="140779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50098" y="1735494"/>
            <a:ext cx="9106678" cy="20356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昇腾芯片架构、算力、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Atlas900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训练集群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GE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架构、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on-device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执行、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pipeline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并行、深度图优化、算子融合、格式转换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数据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dump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、图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dump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profiling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工具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1067130" y="6581001"/>
            <a:ext cx="10562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宋体" panose="02010600030101010101" pitchFamily="2" charset="-122"/>
                <a:ea typeface="宋体" panose="02010600030101010101" pitchFamily="2" charset="-122"/>
              </a:rPr>
              <a:t>Page 24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17025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635" y="-22225"/>
            <a:ext cx="12191365" cy="690308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56000">
                <a:srgbClr val="93BAEF">
                  <a:alpha val="49000"/>
                  <a:lumMod val="64000"/>
                  <a:lumOff val="36000"/>
                </a:srgbClr>
              </a:gs>
              <a:gs pos="88000">
                <a:srgbClr val="7FADEC">
                  <a:alpha val="86000"/>
                  <a:lumMod val="96000"/>
                  <a:lumOff val="4000"/>
                </a:srgbClr>
              </a:gs>
              <a:gs pos="100000">
                <a:srgbClr val="16779B">
                  <a:alpha val="71000"/>
                  <a:lumMod val="79000"/>
                  <a:lumOff val="21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 rot="5400000">
            <a:off x="2630805" y="-2651760"/>
            <a:ext cx="6932295" cy="1219263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56000">
                <a:srgbClr val="93BAEF">
                  <a:alpha val="49000"/>
                  <a:lumMod val="64000"/>
                  <a:lumOff val="36000"/>
                </a:srgbClr>
              </a:gs>
              <a:gs pos="88000">
                <a:srgbClr val="7FADEC">
                  <a:alpha val="86000"/>
                  <a:lumMod val="96000"/>
                  <a:lumOff val="4000"/>
                </a:srgbClr>
              </a:gs>
              <a:gs pos="100000">
                <a:srgbClr val="16779B">
                  <a:alpha val="71000"/>
                  <a:lumMod val="79000"/>
                  <a:lumOff val="21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982980" y="1553210"/>
            <a:ext cx="1108329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>
                <a:solidFill>
                  <a:srgbClr val="125E7D"/>
                </a:solidFill>
                <a:latin typeface="TypeLand.com 康熙字典體" charset="-120"/>
                <a:ea typeface="TypeLand.com 康熙字典體" charset="-120"/>
              </a:rPr>
              <a:t>THANK  YOU</a:t>
            </a:r>
          </a:p>
        </p:txBody>
      </p:sp>
    </p:spTree>
    <p:custDataLst>
      <p:tags r:id="rId1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文本框 39"/>
          <p:cNvSpPr txBox="1"/>
          <p:nvPr>
            <p:custDataLst>
              <p:tags r:id="rId2"/>
            </p:custDataLst>
          </p:nvPr>
        </p:nvSpPr>
        <p:spPr>
          <a:xfrm>
            <a:off x="675323" y="618490"/>
            <a:ext cx="3308985" cy="1400809"/>
          </a:xfrm>
          <a:prstGeom prst="rect">
            <a:avLst/>
          </a:prstGeom>
          <a:noFill/>
        </p:spPr>
        <p:txBody>
          <a:bodyPr wrap="square" lIns="90000" tIns="46800" rIns="90000" bIns="0" anchor="ctr" anchorCtr="0">
            <a:normAutofit/>
          </a:bodyPr>
          <a:lstStyle/>
          <a:p>
            <a:pPr algn="l" fontAlgn="auto">
              <a:lnSpc>
                <a:spcPct val="120000"/>
              </a:lnSpc>
            </a:pPr>
            <a:r>
              <a:rPr lang="en-US" altLang="zh-CN" sz="2000" b="1" spc="200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宋体" panose="02010600030101010101" pitchFamily="2" charset="-122"/>
                <a:ea typeface="宋体" panose="02010600030101010101" pitchFamily="2" charset="-122"/>
                <a:cs typeface="+mj-cs"/>
                <a:sym typeface="Arial" panose="020B0604020202090204" pitchFamily="34" charset="0"/>
              </a:rPr>
              <a:t>AI</a:t>
            </a:r>
            <a:r>
              <a:rPr lang="zh-CN" altLang="en-US" sz="2000" b="1" spc="200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宋体" panose="02010600030101010101" pitchFamily="2" charset="-122"/>
                <a:ea typeface="宋体" panose="02010600030101010101" pitchFamily="2" charset="-122"/>
                <a:cs typeface="+mj-cs"/>
                <a:sym typeface="Arial" panose="020B0604020202090204" pitchFamily="34" charset="0"/>
              </a:rPr>
              <a:t>芯片</a:t>
            </a:r>
            <a:endParaRPr lang="zh-CN" altLang="en-US" sz="2000" b="1" spc="200"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  <a:sym typeface="Arial" panose="020B0604020202090204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0" y="260350"/>
            <a:ext cx="1766570" cy="118745"/>
          </a:xfrm>
          <a:prstGeom prst="rect">
            <a:avLst/>
          </a:prstGeom>
          <a:solidFill>
            <a:srgbClr val="007CB5">
              <a:alpha val="7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0" y="573405"/>
            <a:ext cx="1529080" cy="118745"/>
          </a:xfrm>
          <a:prstGeom prst="rect">
            <a:avLst/>
          </a:prstGeom>
          <a:solidFill>
            <a:srgbClr val="8BC6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0" y="869950"/>
            <a:ext cx="1240155" cy="102235"/>
          </a:xfrm>
          <a:prstGeom prst="rect">
            <a:avLst/>
          </a:prstGeom>
          <a:solidFill>
            <a:srgbClr val="7ECBE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 descr="Logo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51465" y="59055"/>
            <a:ext cx="1671955" cy="140779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920744" y="6245150"/>
            <a:ext cx="8949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[1] </a:t>
            </a:r>
            <a:r>
              <a:rPr lang="en-US" altLang="zh-CN" dirty="0">
                <a:hlinkClick r:id="rId5"/>
              </a:rPr>
              <a:t>https://zhuanlan.zhihu.com/p/31987113</a:t>
            </a:r>
            <a:endParaRPr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077" y="1588719"/>
            <a:ext cx="4552076" cy="3669955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2147467" y="5382580"/>
            <a:ext cx="18368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AI</a:t>
            </a:r>
            <a:r>
              <a:rPr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芯片分类</a:t>
            </a:r>
            <a:r>
              <a:rPr lang="en-US" altLang="zh-CN" baseline="30000" dirty="0">
                <a:latin typeface="Calibri" panose="020F0502020204030204" pitchFamily="34" charset="0"/>
                <a:cs typeface="Calibri" panose="020F0502020204030204" pitchFamily="34" charset="0"/>
              </a:rPr>
              <a:t>[1]</a:t>
            </a:r>
            <a:endParaRPr lang="zh-CN" altLang="en-US" baseline="30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019337" y="3432963"/>
            <a:ext cx="5663682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推理芯片数量多于训练推理芯片数量</a:t>
            </a:r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成熟商用训练推理芯片可供选择的较少</a:t>
            </a:r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zh-CN" altLang="en-US" dirty="0"/>
          </a:p>
        </p:txBody>
      </p:sp>
      <p:sp>
        <p:nvSpPr>
          <p:cNvPr id="16" name="文本框 15"/>
          <p:cNvSpPr txBox="1"/>
          <p:nvPr/>
        </p:nvSpPr>
        <p:spPr>
          <a:xfrm>
            <a:off x="6258655" y="4906322"/>
            <a:ext cx="5663682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CUDA + GPU(Tesla V100)</a:t>
            </a:r>
          </a:p>
          <a:p>
            <a:pPr>
              <a:lnSpc>
                <a:spcPct val="150000"/>
              </a:lnSpc>
            </a:pPr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</a:rPr>
              <a:t>TensorFlow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 + TPU(TPU3.0)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MindSpore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 + Ascend910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95745" y="1954796"/>
            <a:ext cx="1880419" cy="1108835"/>
          </a:xfrm>
          <a:prstGeom prst="rect">
            <a:avLst/>
          </a:prstGeom>
        </p:spPr>
      </p:pic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9180541"/>
              </p:ext>
            </p:extLst>
          </p:nvPr>
        </p:nvGraphicFramePr>
        <p:xfrm>
          <a:off x="7603194" y="1836182"/>
          <a:ext cx="4218103" cy="138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38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842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Architecture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Da Vinci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Performance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256 TFLOPS@FP16</a:t>
                      </a:r>
                    </a:p>
                    <a:p>
                      <a:r>
                        <a:rPr lang="en-US" altLang="zh-CN" dirty="0"/>
                        <a:t>512 TOPS@INT8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Max</a:t>
                      </a:r>
                      <a:r>
                        <a:rPr lang="en-US" altLang="zh-CN" baseline="0" dirty="0"/>
                        <a:t> Power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350(310) W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8" name="文本框 17"/>
          <p:cNvSpPr txBox="1"/>
          <p:nvPr/>
        </p:nvSpPr>
        <p:spPr>
          <a:xfrm>
            <a:off x="11067130" y="6581001"/>
            <a:ext cx="10562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宋体" panose="02010600030101010101" pitchFamily="2" charset="-122"/>
                <a:ea typeface="宋体" panose="02010600030101010101" pitchFamily="2" charset="-122"/>
              </a:rPr>
              <a:t>Page 5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044709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文本框 39"/>
          <p:cNvSpPr txBox="1"/>
          <p:nvPr>
            <p:custDataLst>
              <p:tags r:id="rId2"/>
            </p:custDataLst>
          </p:nvPr>
        </p:nvSpPr>
        <p:spPr>
          <a:xfrm>
            <a:off x="675323" y="618490"/>
            <a:ext cx="3308985" cy="1400809"/>
          </a:xfrm>
          <a:prstGeom prst="rect">
            <a:avLst/>
          </a:prstGeom>
          <a:noFill/>
        </p:spPr>
        <p:txBody>
          <a:bodyPr wrap="square" lIns="90000" tIns="46800" rIns="90000" bIns="0" anchor="ctr" anchorCtr="0">
            <a:normAutofit/>
          </a:bodyPr>
          <a:lstStyle/>
          <a:p>
            <a:pPr algn="l" fontAlgn="auto">
              <a:lnSpc>
                <a:spcPct val="120000"/>
              </a:lnSpc>
            </a:pPr>
            <a:r>
              <a:rPr lang="zh-CN" altLang="en-US" sz="2000" b="1" spc="200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宋体" panose="02010600030101010101" pitchFamily="2" charset="-122"/>
                <a:ea typeface="宋体" panose="02010600030101010101" pitchFamily="2" charset="-122"/>
                <a:cs typeface="+mj-cs"/>
                <a:sym typeface="Arial" panose="020B0604020202090204" pitchFamily="34" charset="0"/>
              </a:rPr>
              <a:t>模型精度与</a:t>
            </a:r>
            <a:r>
              <a:rPr lang="en-US" altLang="zh-CN" sz="2000" b="1" spc="200" dirty="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Arial" panose="020B0604020202090204" pitchFamily="34" charset="0"/>
              </a:rPr>
              <a:t>Flops</a:t>
            </a:r>
            <a:endParaRPr lang="zh-CN" altLang="en-US" sz="2000" b="1" spc="200"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  <a:sym typeface="Arial" panose="020B0604020202090204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0" y="260350"/>
            <a:ext cx="1766570" cy="118745"/>
          </a:xfrm>
          <a:prstGeom prst="rect">
            <a:avLst/>
          </a:prstGeom>
          <a:solidFill>
            <a:srgbClr val="007CB5">
              <a:alpha val="7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0" y="573405"/>
            <a:ext cx="1529080" cy="118745"/>
          </a:xfrm>
          <a:prstGeom prst="rect">
            <a:avLst/>
          </a:prstGeom>
          <a:solidFill>
            <a:srgbClr val="8BC6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0" y="869950"/>
            <a:ext cx="1240155" cy="102235"/>
          </a:xfrm>
          <a:prstGeom prst="rect">
            <a:avLst/>
          </a:prstGeom>
          <a:solidFill>
            <a:srgbClr val="7ECBE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 descr="Logo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51465" y="59055"/>
            <a:ext cx="1671955" cy="140779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0155" y="1665945"/>
            <a:ext cx="4152900" cy="30289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93108" y="6109137"/>
            <a:ext cx="89495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[1] </a:t>
            </a:r>
            <a:r>
              <a:rPr lang="en-US" altLang="zh-CN" dirty="0" err="1">
                <a:latin typeface="Calibri" panose="020F0502020204030204" pitchFamily="34" charset="0"/>
                <a:cs typeface="Calibri" panose="020F0502020204030204" pitchFamily="34" charset="0"/>
              </a:rPr>
              <a:t>YanPing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 Huang et.al, “</a:t>
            </a:r>
            <a:r>
              <a:rPr lang="en-US" altLang="zh-CN" dirty="0" err="1">
                <a:latin typeface="Calibri" panose="020F0502020204030204" pitchFamily="34" charset="0"/>
                <a:cs typeface="Calibri" panose="020F0502020204030204" pitchFamily="34" charset="0"/>
              </a:rPr>
              <a:t>GPipe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: Easy Scaling with Micro-Batch Pipeline Parallelism”</a:t>
            </a:r>
          </a:p>
          <a:p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[2] </a:t>
            </a:r>
            <a:r>
              <a:rPr lang="en-US" altLang="zh-CN" dirty="0" err="1">
                <a:latin typeface="Calibri" panose="020F0502020204030204" pitchFamily="34" charset="0"/>
                <a:cs typeface="Calibri" panose="020F0502020204030204" pitchFamily="34" charset="0"/>
              </a:rPr>
              <a:t>Ilija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dirty="0" err="1">
                <a:latin typeface="Calibri" panose="020F0502020204030204" pitchFamily="34" charset="0"/>
                <a:cs typeface="Calibri" panose="020F0502020204030204" pitchFamily="34" charset="0"/>
              </a:rPr>
              <a:t>Radosavovic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 et.al, “Designing Network Design Spaces”</a:t>
            </a:r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64154" y="1657663"/>
            <a:ext cx="4595812" cy="3037232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945608" y="4682625"/>
            <a:ext cx="3128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ImageNet Top-1 Accuracy </a:t>
            </a:r>
            <a:r>
              <a:rPr lang="en-US" altLang="zh-CN" baseline="30000" dirty="0">
                <a:latin typeface="Calibri" panose="020F0502020204030204" pitchFamily="34" charset="0"/>
                <a:cs typeface="Calibri" panose="020F0502020204030204" pitchFamily="34" charset="0"/>
              </a:rPr>
              <a:t>[1]</a:t>
            </a:r>
            <a:endParaRPr lang="zh-CN" altLang="en-US" baseline="30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322842" y="4698391"/>
            <a:ext cx="3128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latin typeface="Calibri" panose="020F0502020204030204" pitchFamily="34" charset="0"/>
                <a:cs typeface="Calibri" panose="020F0502020204030204" pitchFamily="34" charset="0"/>
              </a:rPr>
              <a:t>RegNet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dirty="0" err="1">
                <a:latin typeface="Calibri" panose="020F0502020204030204" pitchFamily="34" charset="0"/>
                <a:cs typeface="Calibri" panose="020F0502020204030204" pitchFamily="34" charset="0"/>
              </a:rPr>
              <a:t>Comparisions</a:t>
            </a:r>
            <a:r>
              <a:rPr lang="en-US" altLang="zh-CN" baseline="30000" dirty="0">
                <a:latin typeface="Calibri" panose="020F0502020204030204" pitchFamily="34" charset="0"/>
                <a:cs typeface="Calibri" panose="020F0502020204030204" pitchFamily="34" charset="0"/>
              </a:rPr>
              <a:t>[2]</a:t>
            </a:r>
            <a:endParaRPr lang="zh-CN" altLang="en-US" baseline="30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019097" y="5395881"/>
            <a:ext cx="5226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一般来说，</a:t>
            </a:r>
            <a:r>
              <a:rPr lang="zh-CN" altLang="en-US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模型的精度与模型大小呈现正相关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11067130" y="6581001"/>
            <a:ext cx="10562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宋体" panose="02010600030101010101" pitchFamily="2" charset="-122"/>
                <a:ea typeface="宋体" panose="02010600030101010101" pitchFamily="2" charset="-122"/>
              </a:rPr>
              <a:t>Page 2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638419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文本框 39"/>
          <p:cNvSpPr txBox="1"/>
          <p:nvPr>
            <p:custDataLst>
              <p:tags r:id="rId2"/>
            </p:custDataLst>
          </p:nvPr>
        </p:nvSpPr>
        <p:spPr>
          <a:xfrm>
            <a:off x="675323" y="618490"/>
            <a:ext cx="3308985" cy="1400809"/>
          </a:xfrm>
          <a:prstGeom prst="rect">
            <a:avLst/>
          </a:prstGeom>
          <a:noFill/>
        </p:spPr>
        <p:txBody>
          <a:bodyPr wrap="square" lIns="90000" tIns="46800" rIns="90000" bIns="0" anchor="ctr" anchorCtr="0">
            <a:normAutofit/>
          </a:bodyPr>
          <a:lstStyle/>
          <a:p>
            <a:pPr algn="l" fontAlgn="auto">
              <a:lnSpc>
                <a:spcPct val="120000"/>
              </a:lnSpc>
            </a:pPr>
            <a:r>
              <a:rPr lang="zh-CN" altLang="en-US" sz="2000" b="1" spc="200" dirty="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+mj-cs"/>
                <a:sym typeface="Arial" panose="020B0604020202090204" pitchFamily="34" charset="0"/>
              </a:rPr>
              <a:t>矩阵乘法</a:t>
            </a:r>
          </a:p>
        </p:txBody>
      </p:sp>
      <p:sp>
        <p:nvSpPr>
          <p:cNvPr id="9" name="矩形 8"/>
          <p:cNvSpPr/>
          <p:nvPr/>
        </p:nvSpPr>
        <p:spPr>
          <a:xfrm>
            <a:off x="0" y="260350"/>
            <a:ext cx="1766570" cy="118745"/>
          </a:xfrm>
          <a:prstGeom prst="rect">
            <a:avLst/>
          </a:prstGeom>
          <a:solidFill>
            <a:srgbClr val="007CB5">
              <a:alpha val="7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0" y="573405"/>
            <a:ext cx="1529080" cy="118745"/>
          </a:xfrm>
          <a:prstGeom prst="rect">
            <a:avLst/>
          </a:prstGeom>
          <a:solidFill>
            <a:srgbClr val="8BC6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0" y="869950"/>
            <a:ext cx="1240155" cy="102235"/>
          </a:xfrm>
          <a:prstGeom prst="rect">
            <a:avLst/>
          </a:prstGeom>
          <a:solidFill>
            <a:srgbClr val="7ECBE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 descr="Logo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51465" y="59055"/>
            <a:ext cx="1671955" cy="1407795"/>
          </a:xfrm>
          <a:prstGeom prst="rect">
            <a:avLst/>
          </a:prstGeom>
        </p:spPr>
      </p:pic>
      <p:pic>
        <p:nvPicPr>
          <p:cNvPr id="7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537795"/>
            <a:ext cx="6092204" cy="4721256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6163514" y="3060494"/>
            <a:ext cx="5746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一个网络中数以千万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/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亿记的运算，</a:t>
            </a:r>
            <a:r>
              <a:rPr lang="en-US" altLang="zh-CN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90%</a:t>
            </a:r>
            <a:r>
              <a:rPr lang="zh-CN" altLang="en-US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以上都是矩阵乘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2339" y="4418090"/>
            <a:ext cx="1198340" cy="660959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9815" y="4368695"/>
            <a:ext cx="1192675" cy="759747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45649" y="4194150"/>
            <a:ext cx="1880419" cy="1108835"/>
          </a:xfrm>
          <a:prstGeom prst="rect">
            <a:avLst/>
          </a:prstGeom>
        </p:spPr>
      </p:pic>
      <p:sp>
        <p:nvSpPr>
          <p:cNvPr id="5" name="右箭头 4"/>
          <p:cNvSpPr/>
          <p:nvPr/>
        </p:nvSpPr>
        <p:spPr>
          <a:xfrm>
            <a:off x="7560267" y="4627984"/>
            <a:ext cx="410547" cy="24259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右箭头 14"/>
          <p:cNvSpPr/>
          <p:nvPr/>
        </p:nvSpPr>
        <p:spPr>
          <a:xfrm>
            <a:off x="9516352" y="4627269"/>
            <a:ext cx="410547" cy="24259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11067130" y="6581001"/>
            <a:ext cx="10562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宋体" panose="02010600030101010101" pitchFamily="2" charset="-122"/>
                <a:ea typeface="宋体" panose="02010600030101010101" pitchFamily="2" charset="-122"/>
              </a:rPr>
              <a:t>Page 3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701244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文本框 39"/>
          <p:cNvSpPr txBox="1"/>
          <p:nvPr>
            <p:custDataLst>
              <p:tags r:id="rId2"/>
            </p:custDataLst>
          </p:nvPr>
        </p:nvSpPr>
        <p:spPr>
          <a:xfrm>
            <a:off x="675323" y="618490"/>
            <a:ext cx="3308985" cy="1400809"/>
          </a:xfrm>
          <a:prstGeom prst="rect">
            <a:avLst/>
          </a:prstGeom>
          <a:noFill/>
        </p:spPr>
        <p:txBody>
          <a:bodyPr wrap="square" lIns="90000" tIns="46800" rIns="90000" bIns="0" anchor="ctr" anchorCtr="0">
            <a:norm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b="1" spc="200" dirty="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+mj-cs"/>
                <a:sym typeface="Arial" panose="020B0604020202090204" pitchFamily="34" charset="0"/>
              </a:rPr>
              <a:t>昇腾芯片架构</a:t>
            </a:r>
          </a:p>
        </p:txBody>
      </p:sp>
      <p:sp>
        <p:nvSpPr>
          <p:cNvPr id="9" name="矩形 8"/>
          <p:cNvSpPr/>
          <p:nvPr/>
        </p:nvSpPr>
        <p:spPr>
          <a:xfrm>
            <a:off x="0" y="260350"/>
            <a:ext cx="1766570" cy="118745"/>
          </a:xfrm>
          <a:prstGeom prst="rect">
            <a:avLst/>
          </a:prstGeom>
          <a:solidFill>
            <a:srgbClr val="007CB5">
              <a:alpha val="7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0" y="573405"/>
            <a:ext cx="1529080" cy="118745"/>
          </a:xfrm>
          <a:prstGeom prst="rect">
            <a:avLst/>
          </a:prstGeom>
          <a:solidFill>
            <a:srgbClr val="8BC6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0" y="869950"/>
            <a:ext cx="1240155" cy="102235"/>
          </a:xfrm>
          <a:prstGeom prst="rect">
            <a:avLst/>
          </a:prstGeom>
          <a:solidFill>
            <a:srgbClr val="7ECBE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 descr="Logo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51465" y="59055"/>
            <a:ext cx="1671955" cy="1407795"/>
          </a:xfrm>
          <a:prstGeom prst="rect">
            <a:avLst/>
          </a:prstGeom>
        </p:spPr>
      </p:pic>
      <p:pic>
        <p:nvPicPr>
          <p:cNvPr id="14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7063" y="1799150"/>
            <a:ext cx="6242180" cy="3460405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6225117" y="2123481"/>
            <a:ext cx="6096000" cy="2677656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通过</a:t>
            </a: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Cube 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来提供矩阵乘的核心算力</a:t>
            </a: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卷积、全连接</a:t>
            </a: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通过</a:t>
            </a: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Vector 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计算单元来覆盖剩下的大多数向量运算操作</a:t>
            </a: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(Pooling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en-US" altLang="zh-CN" sz="1600" dirty="0" err="1">
                <a:latin typeface="宋体" panose="02010600030101010101" pitchFamily="2" charset="-122"/>
                <a:ea typeface="宋体" panose="02010600030101010101" pitchFamily="2" charset="-122"/>
              </a:rPr>
              <a:t>Relu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en-US" altLang="zh-CN" sz="1600" dirty="0" err="1">
                <a:latin typeface="宋体" panose="02010600030101010101" pitchFamily="2" charset="-122"/>
                <a:ea typeface="宋体" panose="02010600030101010101" pitchFamily="2" charset="-122"/>
              </a:rPr>
              <a:t>Batchnorm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en-US" altLang="zh-CN" sz="1600" dirty="0" err="1">
                <a:latin typeface="宋体" panose="02010600030101010101" pitchFamily="2" charset="-122"/>
                <a:ea typeface="宋体" panose="02010600030101010101" pitchFamily="2" charset="-122"/>
              </a:rPr>
              <a:t>Softmax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RPN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等 </a:t>
            </a: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通过一个</a:t>
            </a: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Scalar 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计算单元来完成控制和基础的标量运算（更复杂的标量运算通过集成专门的</a:t>
            </a: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AICPU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来完成）</a:t>
            </a:r>
            <a:endParaRPr lang="en-US" altLang="zh-CN" sz="16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丰富的片上存储单元 </a:t>
            </a: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+ 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大数据通路来保证</a:t>
            </a: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CUBE/Vector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数据供应</a:t>
            </a:r>
            <a:endParaRPr lang="en-US" altLang="zh-CN" sz="16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1067130" y="6581001"/>
            <a:ext cx="10562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宋体" panose="02010600030101010101" pitchFamily="2" charset="-122"/>
                <a:ea typeface="宋体" panose="02010600030101010101" pitchFamily="2" charset="-122"/>
              </a:rPr>
              <a:t>Page 4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156418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32"/>
          <p:cNvSpPr/>
          <p:nvPr>
            <p:custDataLst>
              <p:tags r:id="rId2"/>
            </p:custDataLst>
          </p:nvPr>
        </p:nvSpPr>
        <p:spPr bwMode="auto">
          <a:xfrm>
            <a:off x="6002338" y="0"/>
            <a:ext cx="71755" cy="6858000"/>
          </a:xfrm>
          <a:prstGeom prst="rect">
            <a:avLst/>
          </a:prstGeom>
          <a:solidFill>
            <a:srgbClr val="B9D3F9"/>
          </a:solidFill>
          <a:ln w="19050">
            <a:noFill/>
            <a:round/>
          </a:ln>
        </p:spPr>
        <p:txBody>
          <a:bodyPr anchor="ctr"/>
          <a:lstStyle/>
          <a:p>
            <a:pPr algn="ctr">
              <a:lnSpc>
                <a:spcPct val="120000"/>
              </a:lnSpc>
            </a:pPr>
            <a:endParaRPr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36" name="椭圆 35"/>
          <p:cNvSpPr/>
          <p:nvPr>
            <p:custDataLst>
              <p:tags r:id="rId3"/>
            </p:custDataLst>
          </p:nvPr>
        </p:nvSpPr>
        <p:spPr bwMode="auto">
          <a:xfrm>
            <a:off x="5712160" y="4884663"/>
            <a:ext cx="635000" cy="635000"/>
          </a:xfrm>
          <a:prstGeom prst="ellipse">
            <a:avLst/>
          </a:prstGeom>
          <a:solidFill>
            <a:srgbClr val="B9D3F9"/>
          </a:solidFill>
          <a:ln w="57150">
            <a:noFill/>
            <a:round/>
          </a:ln>
        </p:spPr>
        <p:txBody>
          <a:bodyPr rot="0" spcFirstLastPara="0" vert="horz" wrap="square" lIns="91440" tIns="46800" rIns="91440" bIns="46800" anchor="ctr" anchorCtr="1" forceAA="0" compatLnSpc="1">
            <a:normAutofit fontScale="62500" lnSpcReduction="20000"/>
          </a:bodyPr>
          <a:lstStyle/>
          <a:p>
            <a:pPr algn="ctr">
              <a:lnSpc>
                <a:spcPct val="140000"/>
              </a:lnSpc>
            </a:pPr>
            <a:r>
              <a:rPr lang="en-US" altLang="zh-CN" sz="2800" b="1" dirty="0"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03</a:t>
            </a:r>
          </a:p>
        </p:txBody>
      </p:sp>
      <p:sp>
        <p:nvSpPr>
          <p:cNvPr id="35" name="椭圆 34"/>
          <p:cNvSpPr/>
          <p:nvPr>
            <p:custDataLst>
              <p:tags r:id="rId4"/>
            </p:custDataLst>
          </p:nvPr>
        </p:nvSpPr>
        <p:spPr bwMode="auto">
          <a:xfrm>
            <a:off x="5704523" y="3059895"/>
            <a:ext cx="635000" cy="635000"/>
          </a:xfrm>
          <a:prstGeom prst="ellipse">
            <a:avLst/>
          </a:prstGeom>
          <a:solidFill>
            <a:srgbClr val="98E1EA"/>
          </a:solidFill>
          <a:ln w="57150">
            <a:noFill/>
            <a:round/>
          </a:ln>
        </p:spPr>
        <p:txBody>
          <a:bodyPr rot="0" spcFirstLastPara="0" vert="horz" wrap="square" lIns="91440" tIns="46800" rIns="91440" bIns="46800" anchor="ctr" anchorCtr="1" forceAA="0" compatLnSpc="1">
            <a:normAutofit fontScale="62500" lnSpcReduction="20000"/>
          </a:bodyPr>
          <a:lstStyle/>
          <a:p>
            <a:pPr algn="ctr">
              <a:lnSpc>
                <a:spcPct val="140000"/>
              </a:lnSpc>
            </a:pPr>
            <a:r>
              <a:rPr lang="en-US" altLang="zh-CN" sz="2800" b="1" dirty="0"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02</a:t>
            </a:r>
          </a:p>
        </p:txBody>
      </p:sp>
      <p:sp>
        <p:nvSpPr>
          <p:cNvPr id="34" name="椭圆 33"/>
          <p:cNvSpPr/>
          <p:nvPr>
            <p:custDataLst>
              <p:tags r:id="rId5"/>
            </p:custDataLst>
          </p:nvPr>
        </p:nvSpPr>
        <p:spPr bwMode="auto">
          <a:xfrm>
            <a:off x="5703888" y="1013460"/>
            <a:ext cx="635000" cy="635000"/>
          </a:xfrm>
          <a:prstGeom prst="ellipse">
            <a:avLst/>
          </a:prstGeom>
          <a:solidFill>
            <a:srgbClr val="B9D3F9"/>
          </a:solidFill>
          <a:ln w="57150">
            <a:noFill/>
            <a:round/>
          </a:ln>
        </p:spPr>
        <p:txBody>
          <a:bodyPr rot="0" spcFirstLastPara="0" vert="horz" wrap="square" lIns="91440" tIns="46800" rIns="91440" bIns="46800" anchor="ctr" anchorCtr="1" forceAA="0" compatLnSpc="1">
            <a:normAutofit fontScale="62500" lnSpcReduction="20000"/>
          </a:bodyPr>
          <a:lstStyle/>
          <a:p>
            <a:pPr algn="ctr">
              <a:lnSpc>
                <a:spcPct val="140000"/>
              </a:lnSpc>
            </a:pPr>
            <a:r>
              <a:rPr lang="en-US" altLang="zh-CN" sz="2800" b="1" dirty="0"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01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974090" y="452120"/>
            <a:ext cx="304355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dirty="0">
                <a:solidFill>
                  <a:srgbClr val="43B1E5"/>
                </a:solidFill>
                <a:latin typeface="浙江民間書刻體" panose="02020600000000000000" charset="-120"/>
                <a:ea typeface="浙江民間書刻體" panose="02020600000000000000" charset="-120"/>
              </a:rPr>
              <a:t>目录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1541145" y="1466850"/>
            <a:ext cx="17856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rgbClr val="43B1E5"/>
                </a:solidFill>
                <a:latin typeface="TypeLand.com 康熙字典體" charset="-120"/>
                <a:ea typeface="TypeLand.com 康熙字典體" charset="-120"/>
              </a:rPr>
              <a:t>contents</a:t>
            </a:r>
          </a:p>
        </p:txBody>
      </p:sp>
      <p:sp>
        <p:nvSpPr>
          <p:cNvPr id="2" name="椭圆 1"/>
          <p:cNvSpPr/>
          <p:nvPr/>
        </p:nvSpPr>
        <p:spPr>
          <a:xfrm>
            <a:off x="2712720" y="3677199"/>
            <a:ext cx="301625" cy="301625"/>
          </a:xfrm>
          <a:prstGeom prst="ellipse">
            <a:avLst/>
          </a:prstGeom>
          <a:solidFill>
            <a:srgbClr val="B9D3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" name="直接连接符 2"/>
          <p:cNvCxnSpPr/>
          <p:nvPr/>
        </p:nvCxnSpPr>
        <p:spPr>
          <a:xfrm>
            <a:off x="3014345" y="3827694"/>
            <a:ext cx="2770505" cy="0"/>
          </a:xfrm>
          <a:prstGeom prst="line">
            <a:avLst/>
          </a:prstGeom>
          <a:ln>
            <a:solidFill>
              <a:srgbClr val="53B4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椭圆 19"/>
          <p:cNvSpPr/>
          <p:nvPr/>
        </p:nvSpPr>
        <p:spPr>
          <a:xfrm>
            <a:off x="9181465" y="1908175"/>
            <a:ext cx="301625" cy="301625"/>
          </a:xfrm>
          <a:prstGeom prst="ellipse">
            <a:avLst/>
          </a:prstGeom>
          <a:solidFill>
            <a:srgbClr val="B9D3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1" name="直接连接符 20"/>
          <p:cNvCxnSpPr/>
          <p:nvPr/>
        </p:nvCxnSpPr>
        <p:spPr>
          <a:xfrm>
            <a:off x="6410960" y="2092325"/>
            <a:ext cx="2770505" cy="0"/>
          </a:xfrm>
          <a:prstGeom prst="line">
            <a:avLst/>
          </a:prstGeom>
          <a:ln>
            <a:solidFill>
              <a:srgbClr val="53B4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椭圆 28"/>
          <p:cNvSpPr/>
          <p:nvPr/>
        </p:nvSpPr>
        <p:spPr>
          <a:xfrm>
            <a:off x="9182100" y="5528950"/>
            <a:ext cx="301625" cy="301625"/>
          </a:xfrm>
          <a:prstGeom prst="ellipse">
            <a:avLst/>
          </a:prstGeom>
          <a:solidFill>
            <a:srgbClr val="B9D3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0" name="直接连接符 29"/>
          <p:cNvCxnSpPr/>
          <p:nvPr/>
        </p:nvCxnSpPr>
        <p:spPr>
          <a:xfrm>
            <a:off x="6411595" y="5633526"/>
            <a:ext cx="2770505" cy="0"/>
          </a:xfrm>
          <a:prstGeom prst="line">
            <a:avLst/>
          </a:prstGeom>
          <a:ln>
            <a:solidFill>
              <a:srgbClr val="53B4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椭圆 41"/>
          <p:cNvSpPr/>
          <p:nvPr/>
        </p:nvSpPr>
        <p:spPr>
          <a:xfrm>
            <a:off x="5650230" y="951865"/>
            <a:ext cx="742315" cy="744220"/>
          </a:xfrm>
          <a:prstGeom prst="ellipse">
            <a:avLst/>
          </a:prstGeom>
          <a:noFill/>
          <a:ln>
            <a:solidFill>
              <a:srgbClr val="98E1EA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AEDAE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5654675" y="2997665"/>
            <a:ext cx="742315" cy="744220"/>
          </a:xfrm>
          <a:prstGeom prst="ellipse">
            <a:avLst/>
          </a:prstGeom>
          <a:noFill/>
          <a:ln>
            <a:solidFill>
              <a:srgbClr val="B9D3F9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AEDAE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5652770" y="4825608"/>
            <a:ext cx="742315" cy="744220"/>
          </a:xfrm>
          <a:prstGeom prst="ellipse">
            <a:avLst/>
          </a:prstGeom>
          <a:noFill/>
          <a:ln>
            <a:solidFill>
              <a:srgbClr val="98E1EA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AEDAE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曲线连接符 6"/>
          <p:cNvCxnSpPr/>
          <p:nvPr/>
        </p:nvCxnSpPr>
        <p:spPr>
          <a:xfrm rot="10800000">
            <a:off x="2081530" y="828040"/>
            <a:ext cx="19685" cy="3175"/>
          </a:xfrm>
          <a:prstGeom prst="curved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 descr="Logo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51465" y="59055"/>
            <a:ext cx="1671955" cy="140779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999605" y="1696085"/>
            <a:ext cx="2326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昇腾芯片简介</a:t>
            </a:r>
          </a:p>
        </p:txBody>
      </p:sp>
      <p:sp>
        <p:nvSpPr>
          <p:cNvPr id="38" name="文本框 37"/>
          <p:cNvSpPr txBox="1"/>
          <p:nvPr/>
        </p:nvSpPr>
        <p:spPr>
          <a:xfrm>
            <a:off x="3362008" y="3350293"/>
            <a:ext cx="2326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GraphEngine</a:t>
            </a:r>
            <a:r>
              <a:rPr lang="zh-CN" altLang="en-US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流程</a:t>
            </a:r>
          </a:p>
        </p:txBody>
      </p:sp>
      <p:sp>
        <p:nvSpPr>
          <p:cNvPr id="39" name="文本框 38"/>
          <p:cNvSpPr txBox="1"/>
          <p:nvPr/>
        </p:nvSpPr>
        <p:spPr>
          <a:xfrm>
            <a:off x="7122072" y="5194373"/>
            <a:ext cx="2326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Debug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工具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11067130" y="6581001"/>
            <a:ext cx="10562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宋体" panose="02010600030101010101" pitchFamily="2" charset="-122"/>
                <a:ea typeface="宋体" panose="02010600030101010101" pitchFamily="2" charset="-122"/>
              </a:rPr>
              <a:t>Page 6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20283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bldLvl="0" animBg="1"/>
      <p:bldP spid="36" grpId="0" bldLvl="0" animBg="1"/>
      <p:bldP spid="35" grpId="0" bldLvl="0" animBg="1"/>
      <p:bldP spid="34" grpId="0" bldLvl="0" animBg="1"/>
      <p:bldP spid="17" grpId="0"/>
      <p:bldP spid="18" grpId="0"/>
      <p:bldP spid="2" grpId="0" bldLvl="0" animBg="1"/>
      <p:bldP spid="2" grpId="1" animBg="1"/>
      <p:bldP spid="20" grpId="0" bldLvl="0" animBg="1"/>
      <p:bldP spid="20" grpId="1" animBg="1"/>
      <p:bldP spid="29" grpId="0" bldLvl="0" animBg="1"/>
      <p:bldP spid="29" grpId="1" animBg="1"/>
      <p:bldP spid="42" grpId="0" bldLvl="0" animBg="1"/>
      <p:bldP spid="43" grpId="0" animBg="1"/>
      <p:bldP spid="43" grpId="1" bldLvl="0" animBg="1"/>
      <p:bldP spid="44" grpId="0" bldLvl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7405" y="1481159"/>
            <a:ext cx="6517189" cy="3895682"/>
          </a:xfrm>
          <a:prstGeom prst="rect">
            <a:avLst/>
          </a:prstGeom>
        </p:spPr>
      </p:pic>
      <p:sp>
        <p:nvSpPr>
          <p:cNvPr id="40" name="文本框 39"/>
          <p:cNvSpPr txBox="1"/>
          <p:nvPr>
            <p:custDataLst>
              <p:tags r:id="rId2"/>
            </p:custDataLst>
          </p:nvPr>
        </p:nvSpPr>
        <p:spPr>
          <a:xfrm>
            <a:off x="675323" y="618490"/>
            <a:ext cx="3308985" cy="1400809"/>
          </a:xfrm>
          <a:prstGeom prst="rect">
            <a:avLst/>
          </a:prstGeom>
          <a:noFill/>
        </p:spPr>
        <p:txBody>
          <a:bodyPr wrap="square" lIns="90000" tIns="46800" rIns="90000" bIns="0" anchor="ctr" anchorCtr="0">
            <a:normAutofit/>
          </a:bodyPr>
          <a:lstStyle/>
          <a:p>
            <a:pPr>
              <a:lnSpc>
                <a:spcPct val="120000"/>
              </a:lnSpc>
            </a:pPr>
            <a:r>
              <a:rPr lang="en-US" altLang="zh-CN" sz="2000" b="1" spc="200" dirty="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+mj-cs"/>
                <a:sym typeface="Arial" panose="020B0604020202090204" pitchFamily="34" charset="0"/>
              </a:rPr>
              <a:t>MindSpore</a:t>
            </a:r>
            <a:r>
              <a:rPr lang="zh-CN" altLang="en-US" sz="2000" b="1" spc="200" dirty="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+mj-cs"/>
                <a:sym typeface="Arial" panose="020B0604020202090204" pitchFamily="34" charset="0"/>
              </a:rPr>
              <a:t>架构图</a:t>
            </a:r>
          </a:p>
        </p:txBody>
      </p:sp>
      <p:sp>
        <p:nvSpPr>
          <p:cNvPr id="9" name="矩形 8"/>
          <p:cNvSpPr/>
          <p:nvPr/>
        </p:nvSpPr>
        <p:spPr>
          <a:xfrm>
            <a:off x="0" y="260350"/>
            <a:ext cx="1766570" cy="118745"/>
          </a:xfrm>
          <a:prstGeom prst="rect">
            <a:avLst/>
          </a:prstGeom>
          <a:solidFill>
            <a:srgbClr val="007CB5">
              <a:alpha val="7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0" y="573405"/>
            <a:ext cx="1529080" cy="118745"/>
          </a:xfrm>
          <a:prstGeom prst="rect">
            <a:avLst/>
          </a:prstGeom>
          <a:solidFill>
            <a:srgbClr val="8BC6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0" y="869950"/>
            <a:ext cx="1240155" cy="102235"/>
          </a:xfrm>
          <a:prstGeom prst="rect">
            <a:avLst/>
          </a:prstGeom>
          <a:solidFill>
            <a:srgbClr val="7ECBE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 descr="Logo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51465" y="59055"/>
            <a:ext cx="1671955" cy="1407795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2924432" y="3470810"/>
            <a:ext cx="6219567" cy="832022"/>
          </a:xfrm>
          <a:prstGeom prst="rect">
            <a:avLst/>
          </a:prstGeom>
          <a:noFill/>
          <a:ln w="25400" cap="rnd">
            <a:solidFill>
              <a:srgbClr val="FF0000"/>
            </a:solidFill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左弧形箭头 3"/>
          <p:cNvSpPr/>
          <p:nvPr/>
        </p:nvSpPr>
        <p:spPr>
          <a:xfrm>
            <a:off x="1980086" y="3925330"/>
            <a:ext cx="699458" cy="1955497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681823" y="5376841"/>
            <a:ext cx="8230416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dirty="0"/>
              <a:t>On-Device Execution-----</a:t>
            </a:r>
            <a:r>
              <a:rPr lang="zh-CN" altLang="en-US" dirty="0"/>
              <a:t>整图下沉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dirty="0"/>
              <a:t>Pipeline Parallel-----</a:t>
            </a:r>
            <a:r>
              <a:rPr lang="zh-CN" altLang="en-US" dirty="0"/>
              <a:t>并行计算（输入数据、反向计算）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dirty="0"/>
              <a:t>Low level Optimization-----</a:t>
            </a:r>
            <a:r>
              <a:rPr lang="zh-CN" altLang="en-US" dirty="0"/>
              <a:t>针对昇腾芯片优化</a:t>
            </a:r>
          </a:p>
        </p:txBody>
      </p:sp>
      <p:sp>
        <p:nvSpPr>
          <p:cNvPr id="53" name="文本框 52"/>
          <p:cNvSpPr txBox="1"/>
          <p:nvPr/>
        </p:nvSpPr>
        <p:spPr>
          <a:xfrm>
            <a:off x="11067130" y="6581001"/>
            <a:ext cx="10562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宋体" panose="02010600030101010101" pitchFamily="2" charset="-122"/>
                <a:ea typeface="宋体" panose="02010600030101010101" pitchFamily="2" charset="-122"/>
              </a:rPr>
              <a:t>Page 7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931039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文本框 39"/>
          <p:cNvSpPr txBox="1"/>
          <p:nvPr>
            <p:custDataLst>
              <p:tags r:id="rId2"/>
            </p:custDataLst>
          </p:nvPr>
        </p:nvSpPr>
        <p:spPr>
          <a:xfrm>
            <a:off x="675323" y="618490"/>
            <a:ext cx="3308985" cy="1400809"/>
          </a:xfrm>
          <a:prstGeom prst="rect">
            <a:avLst/>
          </a:prstGeom>
          <a:noFill/>
        </p:spPr>
        <p:txBody>
          <a:bodyPr wrap="square" lIns="90000" tIns="46800" rIns="90000" bIns="0" anchor="ctr" anchorCtr="0">
            <a:normAutofit/>
          </a:bodyPr>
          <a:lstStyle/>
          <a:p>
            <a:pPr>
              <a:lnSpc>
                <a:spcPct val="120000"/>
              </a:lnSpc>
            </a:pPr>
            <a:r>
              <a:rPr lang="en-US" altLang="zh-CN" sz="2000" b="1" spc="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+mj-cs"/>
                <a:sym typeface="Arial" panose="020B0604020202090204" pitchFamily="34" charset="0"/>
              </a:rPr>
              <a:t>GraphEngine</a:t>
            </a:r>
            <a:r>
              <a:rPr lang="zh-CN" altLang="en-US" sz="2000" b="1" spc="200" dirty="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+mj-cs"/>
                <a:sym typeface="Arial" panose="020B0604020202090204" pitchFamily="34" charset="0"/>
              </a:rPr>
              <a:t>架构图</a:t>
            </a:r>
          </a:p>
        </p:txBody>
      </p:sp>
      <p:sp>
        <p:nvSpPr>
          <p:cNvPr id="9" name="矩形 8"/>
          <p:cNvSpPr/>
          <p:nvPr/>
        </p:nvSpPr>
        <p:spPr>
          <a:xfrm>
            <a:off x="0" y="260350"/>
            <a:ext cx="1766570" cy="118745"/>
          </a:xfrm>
          <a:prstGeom prst="rect">
            <a:avLst/>
          </a:prstGeom>
          <a:solidFill>
            <a:srgbClr val="007CB5">
              <a:alpha val="7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0" y="573405"/>
            <a:ext cx="1529080" cy="118745"/>
          </a:xfrm>
          <a:prstGeom prst="rect">
            <a:avLst/>
          </a:prstGeom>
          <a:solidFill>
            <a:srgbClr val="8BC6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0" y="869950"/>
            <a:ext cx="1240155" cy="102235"/>
          </a:xfrm>
          <a:prstGeom prst="rect">
            <a:avLst/>
          </a:prstGeom>
          <a:solidFill>
            <a:srgbClr val="7ECBE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 descr="Logo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51465" y="59055"/>
            <a:ext cx="1671955" cy="1407795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7701832" y="2251185"/>
            <a:ext cx="4178526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GE: Graph Engine</a:t>
            </a:r>
            <a:r>
              <a:rPr lang="zh-CN" altLang="zh-CN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（图优化引擎），对不同前端提供统一的</a:t>
            </a:r>
            <a:r>
              <a:rPr lang="en-US" altLang="zh-CN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IR</a:t>
            </a:r>
            <a:r>
              <a:rPr lang="zh-CN" altLang="zh-CN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接口对接，提供对后端计算引擎最优化部署能力。其主要包括</a:t>
            </a:r>
            <a:r>
              <a:rPr lang="en-US" altLang="zh-CN" b="1" dirty="0">
                <a:solidFill>
                  <a:srgbClr val="FF0000"/>
                </a:solid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IR</a:t>
            </a:r>
            <a:r>
              <a:rPr lang="zh-CN" altLang="zh-CN" b="1" dirty="0">
                <a:solidFill>
                  <a:srgbClr val="FF0000"/>
                </a:solid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表示、图准备、图拆分、图优化、图编译、图加载、图执行</a:t>
            </a:r>
            <a:r>
              <a:rPr lang="zh-CN" altLang="zh-CN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和</a:t>
            </a:r>
            <a:r>
              <a:rPr lang="zh-CN" altLang="zh-CN" b="1" dirty="0">
                <a:solidFill>
                  <a:srgbClr val="FF0000"/>
                </a:solid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图管理</a:t>
            </a:r>
            <a:r>
              <a:rPr lang="zh-CN" altLang="zh-CN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等功能</a:t>
            </a:r>
            <a:endParaRPr lang="zh-CN" altLang="en-US" dirty="0"/>
          </a:p>
        </p:txBody>
      </p:sp>
      <p:sp>
        <p:nvSpPr>
          <p:cNvPr id="14" name="文本框 13"/>
          <p:cNvSpPr txBox="1"/>
          <p:nvPr/>
        </p:nvSpPr>
        <p:spPr>
          <a:xfrm>
            <a:off x="11067130" y="6581001"/>
            <a:ext cx="10562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宋体" panose="02010600030101010101" pitchFamily="2" charset="-122"/>
                <a:ea typeface="宋体" panose="02010600030101010101" pitchFamily="2" charset="-122"/>
              </a:rPr>
              <a:t>Page 8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587" y="2019299"/>
            <a:ext cx="7425510" cy="366575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2514798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2*i*2"/>
  <p:tag name="KSO_WM_UNIT_LAYERLEVEL" val="1"/>
  <p:tag name="KSO_WM_TAG_VERSION" val="1.0"/>
  <p:tag name="KSO_WM_BEAUTIFY_FLAG" val="#wm#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2*i*3"/>
  <p:tag name="KSO_WM_UNIT_LAYERLEVEL" val="1"/>
  <p:tag name="KSO_WM_TAG_VERSION" val="1.0"/>
  <p:tag name="KSO_WM_BEAUTIFY_FLAG" val="#wm#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3*i*1"/>
  <p:tag name="KSO_WM_UNIT_BK_DARK_LIGHT" val="2"/>
  <p:tag name="KSO_WM_UNIT_LAYERLEVEL" val="1"/>
  <p:tag name="KSO_WM_TAG_VERSION" val="1.0"/>
  <p:tag name="KSO_WM_BEAUTIFY_FLAG" val="#wm#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3*i*3"/>
  <p:tag name="KSO_WM_UNIT_LAYERLEVEL" val="1"/>
  <p:tag name="KSO_WM_TAG_VERSION" val="1.0"/>
  <p:tag name="KSO_WM_BEAUTIFY_FLAG" val="#wm#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3*i*1"/>
  <p:tag name="KSO_WM_UNIT_LAYERLEVEL" val="1"/>
  <p:tag name="KSO_WM_TAG_VERSION" val="1.0"/>
  <p:tag name="KSO_WM_BEAUTIFY_FLAG" val="#wm#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3*i*2"/>
  <p:tag name="KSO_WM_UNIT_LAYERLEVEL" val="1"/>
  <p:tag name="KSO_WM_TAG_VERSION" val="1.0"/>
  <p:tag name="KSO_WM_BEAUTIFY_FLAG" val="#wm#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4*i*1"/>
  <p:tag name="KSO_WM_UNIT_BK_DARK_LIGHT" val="2"/>
  <p:tag name="KSO_WM_UNIT_LAYERLEVEL" val="1"/>
  <p:tag name="KSO_WM_TAG_VERSION" val="1.0"/>
  <p:tag name="KSO_WM_BEAUTIFY_FLAG" val="#wm#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4*i*1"/>
  <p:tag name="KSO_WM_UNIT_LAYERLEVEL" val="1"/>
  <p:tag name="KSO_WM_TAG_VERSION" val="1.0"/>
  <p:tag name="KSO_WM_BEAUTIFY_FLAG" val="#wm#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4*i*2"/>
  <p:tag name="KSO_WM_UNIT_LAYERLEVEL" val="1"/>
  <p:tag name="KSO_WM_TAG_VERSION" val="1.0"/>
  <p:tag name="KSO_WM_BEAUTIFY_FLAG" val="#wm#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4*i*3"/>
  <p:tag name="KSO_WM_UNIT_LAYERLEVEL" val="1"/>
  <p:tag name="KSO_WM_TAG_VERSION" val="1.0"/>
  <p:tag name="KSO_WM_BEAUTIFY_FLAG" val="#wm#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_14*i*4"/>
  <p:tag name="KSO_WM_UNIT_LAYERLEVEL" val="1"/>
  <p:tag name="KSO_WM_TAG_VERSION" val="1.0"/>
  <p:tag name="KSO_WM_BEAUTIFY_FLAG" val="#wm#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_14*i*5"/>
  <p:tag name="KSO_WM_UNIT_LAYERLEVEL" val="1"/>
  <p:tag name="KSO_WM_TAG_VERSION" val="1.0"/>
  <p:tag name="KSO_WM_BEAUTIFY_FLAG" val="#wm#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5*i*1"/>
  <p:tag name="KSO_WM_UNIT_BK_DARK_LIGHT" val="2"/>
  <p:tag name="KSO_WM_UNIT_LAYERLEVEL" val="1"/>
  <p:tag name="KSO_WM_TAG_VERSION" val="1.0"/>
  <p:tag name="KSO_WM_BEAUTIFY_FLAG" val="#wm#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5*i*1"/>
  <p:tag name="KSO_WM_UNIT_LAYERLEVEL" val="1"/>
  <p:tag name="KSO_WM_TAG_VERSION" val="1.0"/>
  <p:tag name="KSO_WM_BEAUTIFY_FLAG" val="#wm#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6*i*1"/>
  <p:tag name="KSO_WM_UNIT_BK_DARK_LIGHT" val="2"/>
  <p:tag name="KSO_WM_UNIT_LAYERLEVEL" val="1"/>
  <p:tag name="KSO_WM_TAG_VERSION" val="1.0"/>
  <p:tag name="KSO_WM_BEAUTIFY_FLAG" val="#wm#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6*i*1"/>
  <p:tag name="KSO_WM_UNIT_LAYERLEVEL" val="1"/>
  <p:tag name="KSO_WM_TAG_VERSION" val="1.0"/>
  <p:tag name="KSO_WM_BEAUTIFY_FLAG" val="#wm#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7*i*1"/>
  <p:tag name="KSO_WM_UNIT_BK_DARK_LIGHT" val="2"/>
  <p:tag name="KSO_WM_UNIT_LAYERLEVEL" val="1"/>
  <p:tag name="KSO_WM_TAG_VERSION" val="1.0"/>
  <p:tag name="KSO_WM_BEAUTIFY_FLAG" val="#wm#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7*i*1"/>
  <p:tag name="KSO_WM_UNIT_LAYERLEVEL" val="1"/>
  <p:tag name="KSO_WM_TAG_VERSION" val="1.0"/>
  <p:tag name="KSO_WM_BEAUTIFY_FLAG" val="#wm#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8*i*1"/>
  <p:tag name="KSO_WM_UNIT_BK_DARK_LIGHT" val="2"/>
  <p:tag name="KSO_WM_UNIT_LAYERLEVEL" val="1"/>
  <p:tag name="KSO_WM_TAG_VERSION" val="1.0"/>
  <p:tag name="KSO_WM_BEAUTIFY_FLAG" val="#wm#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8*i*1"/>
  <p:tag name="KSO_WM_UNIT_LAYERLEVEL" val="1"/>
  <p:tag name="KSO_WM_TAG_VERSION" val="1.0"/>
  <p:tag name="KSO_WM_BEAUTIFY_FLAG" val="#wm#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8*i*3"/>
  <p:tag name="KSO_WM_UNIT_LAYERLEVEL" val="1"/>
  <p:tag name="KSO_WM_TAG_VERSION" val="1.0"/>
  <p:tag name="KSO_WM_BEAUTIFY_FLAG" val="#wm#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8*i*2"/>
  <p:tag name="KSO_WM_UNIT_LAYERLEVEL" val="1"/>
  <p:tag name="KSO_WM_TAG_VERSION" val="1.0"/>
  <p:tag name="KSO_WM_BEAUTIFY_FLAG" val="#wm#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PRESET_TEXT" val="单击此处添加标题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2541_7*a*1"/>
  <p:tag name="KSO_WM_TEMPLATE_CATEGORY" val="custom"/>
  <p:tag name="KSO_WM_TEMPLATE_INDEX" val="20202541"/>
  <p:tag name="KSO_WM_UNIT_LAYERLEVEL" val="1"/>
  <p:tag name="KSO_WM_TAG_VERSION" val="1.0"/>
  <p:tag name="KSO_WM_BEAUTIFY_FLAG" val="#wm#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OLOR_SCHEME_SHAPE_ID" val="18"/>
  <p:tag name="KSO_WM_UNIT_COLOR_SCHEME_PARENT_PAGE" val="0_3"/>
  <p:tag name="KSO_WM_UNIT_DECOLORIZATION" val="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i"/>
  <p:tag name="KSO_WM_UNIT_INDEX" val="1_1"/>
  <p:tag name="KSO_WM_UNIT_ID" val="custom20204285_4*l_i*1_1"/>
  <p:tag name="KSO_WM_TEMPLATE_CATEGORY" val="custom"/>
  <p:tag name="KSO_WM_TEMPLATE_INDEX" val="20204285"/>
  <p:tag name="KSO_WM_UNIT_LAYERLEVEL" val="1_1"/>
  <p:tag name="KSO_WM_TAG_VERSION" val="1.0"/>
  <p:tag name="KSO_WM_BEAUTIFY_FLAG" val="#wm#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OLOR_SCHEME_SHAPE_ID" val="21"/>
  <p:tag name="KSO_WM_UNIT_COLOR_SCHEME_PARENT_PAGE" val="0_3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3_1"/>
  <p:tag name="KSO_WM_UNIT_ID" val="custom20204285_4*l_h_i*1_3_1"/>
  <p:tag name="KSO_WM_TEMPLATE_CATEGORY" val="custom"/>
  <p:tag name="KSO_WM_TEMPLATE_INDEX" val="20204285"/>
  <p:tag name="KSO_WM_UNIT_LAYERLEVEL" val="1_1_1"/>
  <p:tag name="KSO_WM_TAG_VERSION" val="1.0"/>
  <p:tag name="KSO_WM_BEAUTIFY_FLAG" val="#wm#"/>
  <p:tag name="KSO_WM_UNIT_FILL_FORE_SCHEMECOLOR_INDEX" val="14"/>
  <p:tag name="KSO_WM_UNIT_FILL_TYPE" val="1"/>
  <p:tag name="KSO_WM_UNIT_TEXT_FILL_FORE_SCHEMECOLOR_INDEX" val="1"/>
  <p:tag name="KSO_WM_UNIT_TEXT_FILL_TYPE" val="1"/>
  <p:tag name="KSO_WM_UNIT_USESOURCEFORMAT_APPLY" val="1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OLOR_SCHEME_SHAPE_ID" val="20"/>
  <p:tag name="KSO_WM_UNIT_COLOR_SCHEME_PARENT_PAGE" val="0_3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2_1"/>
  <p:tag name="KSO_WM_UNIT_ID" val="custom20204285_4*l_h_i*1_2_1"/>
  <p:tag name="KSO_WM_TEMPLATE_CATEGORY" val="custom"/>
  <p:tag name="KSO_WM_TEMPLATE_INDEX" val="20204285"/>
  <p:tag name="KSO_WM_UNIT_LAYERLEVEL" val="1_1_1"/>
  <p:tag name="KSO_WM_TAG_VERSION" val="1.0"/>
  <p:tag name="KSO_WM_BEAUTIFY_FLAG" val="#wm#"/>
  <p:tag name="KSO_WM_UNIT_FILL_FORE_SCHEMECOLOR_INDEX" val="14"/>
  <p:tag name="KSO_WM_UNIT_FILL_TYPE" val="1"/>
  <p:tag name="KSO_WM_UNIT_TEXT_FILL_FORE_SCHEMECOLOR_INDEX" val="1"/>
  <p:tag name="KSO_WM_UNIT_TEXT_FILL_TYPE" val="1"/>
  <p:tag name="KSO_WM_UNIT_USESOURCEFORMAT_APPLY" val="1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OLOR_SCHEME_SHAPE_ID" val="19"/>
  <p:tag name="KSO_WM_UNIT_COLOR_SCHEME_PARENT_PAGE" val="0_3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1_1"/>
  <p:tag name="KSO_WM_UNIT_ID" val="custom20204285_4*l_h_i*1_1_1"/>
  <p:tag name="KSO_WM_TEMPLATE_CATEGORY" val="custom"/>
  <p:tag name="KSO_WM_TEMPLATE_INDEX" val="20204285"/>
  <p:tag name="KSO_WM_UNIT_LAYERLEVEL" val="1_1_1"/>
  <p:tag name="KSO_WM_TAG_VERSION" val="1.0"/>
  <p:tag name="KSO_WM_BEAUTIFY_FLAG" val="#wm#"/>
  <p:tag name="KSO_WM_UNIT_FILL_FORE_SCHEMECOLOR_INDEX" val="14"/>
  <p:tag name="KSO_WM_UNIT_FILL_TYPE" val="1"/>
  <p:tag name="KSO_WM_UNIT_TEXT_FILL_FORE_SCHEMECOLOR_INDEX" val="1"/>
  <p:tag name="KSO_WM_UNIT_TEXT_FILL_TYPE" val="1"/>
  <p:tag name="KSO_WM_UNIT_USESOURCEFORMAT_APPLY" val="1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OLOR_SCHEME_SHAPE_ID" val="14"/>
  <p:tag name="KSO_WM_UNIT_COLOR_SCHEME_PARENT_PAGE" val="0_3"/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custom20204285_4*l_h_f*1_2_1"/>
  <p:tag name="KSO_WM_TEMPLATE_CATEGORY" val="custom"/>
  <p:tag name="KSO_WM_TEMPLATE_INDEX" val="20204285"/>
  <p:tag name="KSO_WM_UNIT_LAYERLEVEL" val="1_1_1"/>
  <p:tag name="KSO_WM_TAG_VERSION" val="1.0"/>
  <p:tag name="KSO_WM_BEAUTIFY_FLAG" val="#wm#"/>
  <p:tag name="KSO_WM_UNIT_PRESET_TEXT" val="单击此处添加小标题内容"/>
  <p:tag name="KSO_WM_UNIT_TEXT_FILL_FORE_SCHEMECOLOR_INDEX" val="13"/>
  <p:tag name="KSO_WM_UNIT_TEXT_FILL_TYPE" val="1"/>
  <p:tag name="KSO_WM_UNIT_USESOURCEFORMAT_APPLY" val="1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OLOR_SCHEME_SHAPE_ID" val="14"/>
  <p:tag name="KSO_WM_UNIT_COLOR_SCHEME_PARENT_PAGE" val="0_3"/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custom20204285_4*l_h_f*1_2_1"/>
  <p:tag name="KSO_WM_TEMPLATE_CATEGORY" val="custom"/>
  <p:tag name="KSO_WM_TEMPLATE_INDEX" val="20204285"/>
  <p:tag name="KSO_WM_UNIT_LAYERLEVEL" val="1_1_1"/>
  <p:tag name="KSO_WM_TAG_VERSION" val="1.0"/>
  <p:tag name="KSO_WM_BEAUTIFY_FLAG" val="#wm#"/>
  <p:tag name="KSO_WM_UNIT_PRESET_TEXT" val="单击此处添加小标题内容"/>
  <p:tag name="KSO_WM_UNIT_TEXT_FILL_FORE_SCHEMECOLOR_INDEX" val="13"/>
  <p:tag name="KSO_WM_UNIT_TEXT_FILL_TYPE" val="1"/>
  <p:tag name="KSO_WM_UNIT_USESOURCEFORMAT_APPLY" val="1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OLOR_SCHEME_SHAPE_ID" val="14"/>
  <p:tag name="KSO_WM_UNIT_COLOR_SCHEME_PARENT_PAGE" val="0_3"/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custom20204285_4*l_h_f*1_2_1"/>
  <p:tag name="KSO_WM_TEMPLATE_CATEGORY" val="custom"/>
  <p:tag name="KSO_WM_TEMPLATE_INDEX" val="20204285"/>
  <p:tag name="KSO_WM_UNIT_LAYERLEVEL" val="1_1_1"/>
  <p:tag name="KSO_WM_TAG_VERSION" val="1.0"/>
  <p:tag name="KSO_WM_BEAUTIFY_FLAG" val="#wm#"/>
  <p:tag name="KSO_WM_UNIT_PRESET_TEXT" val="单击此处添加小标题内容"/>
  <p:tag name="KSO_WM_UNIT_TEXT_FILL_FORE_SCHEMECOLOR_INDEX" val="13"/>
  <p:tag name="KSO_WM_UNIT_TEXT_FILL_TYPE" val="1"/>
  <p:tag name="KSO_WM_UNIT_USESOURCEFORMAT_APPLY" val="1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OLOR_SCHEME_SHAPE_ID" val="14"/>
  <p:tag name="KSO_WM_UNIT_COLOR_SCHEME_PARENT_PAGE" val="0_3"/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custom20204285_4*l_h_f*1_2_1"/>
  <p:tag name="KSO_WM_TEMPLATE_CATEGORY" val="custom"/>
  <p:tag name="KSO_WM_TEMPLATE_INDEX" val="20204285"/>
  <p:tag name="KSO_WM_UNIT_LAYERLEVEL" val="1_1_1"/>
  <p:tag name="KSO_WM_TAG_VERSION" val="1.0"/>
  <p:tag name="KSO_WM_BEAUTIFY_FLAG" val="#wm#"/>
  <p:tag name="KSO_WM_UNIT_PRESET_TEXT" val="单击此处添加小标题内容"/>
  <p:tag name="KSO_WM_UNIT_TEXT_FILL_FORE_SCHEMECOLOR_INDEX" val="13"/>
  <p:tag name="KSO_WM_UNIT_TEXT_FILL_TYPE" val="1"/>
  <p:tag name="KSO_WM_UNIT_USESOURCEFORMAT_APPLY" val="1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OLOR_SCHEME_SHAPE_ID" val="18"/>
  <p:tag name="KSO_WM_UNIT_COLOR_SCHEME_PARENT_PAGE" val="0_3"/>
  <p:tag name="KSO_WM_UNIT_DECOLORIZATION" val="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i"/>
  <p:tag name="KSO_WM_UNIT_INDEX" val="1_1"/>
  <p:tag name="KSO_WM_UNIT_ID" val="custom20204285_4*l_i*1_1"/>
  <p:tag name="KSO_WM_TEMPLATE_CATEGORY" val="custom"/>
  <p:tag name="KSO_WM_TEMPLATE_INDEX" val="20204285"/>
  <p:tag name="KSO_WM_UNIT_LAYERLEVEL" val="1_1"/>
  <p:tag name="KSO_WM_TAG_VERSION" val="1.0"/>
  <p:tag name="KSO_WM_BEAUTIFY_FLAG" val="#wm#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OLOR_SCHEME_SHAPE_ID" val="21"/>
  <p:tag name="KSO_WM_UNIT_COLOR_SCHEME_PARENT_PAGE" val="0_3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3_1"/>
  <p:tag name="KSO_WM_UNIT_ID" val="custom20204285_4*l_h_i*1_3_1"/>
  <p:tag name="KSO_WM_TEMPLATE_CATEGORY" val="custom"/>
  <p:tag name="KSO_WM_TEMPLATE_INDEX" val="20204285"/>
  <p:tag name="KSO_WM_UNIT_LAYERLEVEL" val="1_1_1"/>
  <p:tag name="KSO_WM_TAG_VERSION" val="1.0"/>
  <p:tag name="KSO_WM_BEAUTIFY_FLAG" val="#wm#"/>
  <p:tag name="KSO_WM_UNIT_FILL_FORE_SCHEMECOLOR_INDEX" val="14"/>
  <p:tag name="KSO_WM_UNIT_FILL_TYPE" val="1"/>
  <p:tag name="KSO_WM_UNIT_TEXT_FILL_FORE_SCHEMECOLOR_INDEX" val="1"/>
  <p:tag name="KSO_WM_UNIT_TEXT_FILL_TYPE" val="1"/>
  <p:tag name="KSO_WM_UNIT_USESOURCEFORMAT_APPLY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OLOR_SCHEME_SHAPE_ID" val="20"/>
  <p:tag name="KSO_WM_UNIT_COLOR_SCHEME_PARENT_PAGE" val="0_3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2_1"/>
  <p:tag name="KSO_WM_UNIT_ID" val="custom20204285_4*l_h_i*1_2_1"/>
  <p:tag name="KSO_WM_TEMPLATE_CATEGORY" val="custom"/>
  <p:tag name="KSO_WM_TEMPLATE_INDEX" val="20204285"/>
  <p:tag name="KSO_WM_UNIT_LAYERLEVEL" val="1_1_1"/>
  <p:tag name="KSO_WM_TAG_VERSION" val="1.0"/>
  <p:tag name="KSO_WM_BEAUTIFY_FLAG" val="#wm#"/>
  <p:tag name="KSO_WM_UNIT_FILL_FORE_SCHEMECOLOR_INDEX" val="14"/>
  <p:tag name="KSO_WM_UNIT_FILL_TYPE" val="1"/>
  <p:tag name="KSO_WM_UNIT_TEXT_FILL_FORE_SCHEMECOLOR_INDEX" val="1"/>
  <p:tag name="KSO_WM_UNIT_TEXT_FILL_TYPE" val="1"/>
  <p:tag name="KSO_WM_UNIT_USESOURCEFORMAT_APPLY" val="1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OLOR_SCHEME_SHAPE_ID" val="19"/>
  <p:tag name="KSO_WM_UNIT_COLOR_SCHEME_PARENT_PAGE" val="0_3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1_1"/>
  <p:tag name="KSO_WM_UNIT_ID" val="custom20204285_4*l_h_i*1_1_1"/>
  <p:tag name="KSO_WM_TEMPLATE_CATEGORY" val="custom"/>
  <p:tag name="KSO_WM_TEMPLATE_INDEX" val="20204285"/>
  <p:tag name="KSO_WM_UNIT_LAYERLEVEL" val="1_1_1"/>
  <p:tag name="KSO_WM_TAG_VERSION" val="1.0"/>
  <p:tag name="KSO_WM_BEAUTIFY_FLAG" val="#wm#"/>
  <p:tag name="KSO_WM_UNIT_FILL_FORE_SCHEMECOLOR_INDEX" val="14"/>
  <p:tag name="KSO_WM_UNIT_FILL_TYPE" val="1"/>
  <p:tag name="KSO_WM_UNIT_TEXT_FILL_FORE_SCHEMECOLOR_INDEX" val="1"/>
  <p:tag name="KSO_WM_UNIT_TEXT_FILL_TYPE" val="1"/>
  <p:tag name="KSO_WM_UNIT_USESOURCEFORMAT_APPLY" val="1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OLOR_SCHEME_SHAPE_ID" val="14"/>
  <p:tag name="KSO_WM_UNIT_COLOR_SCHEME_PARENT_PAGE" val="0_3"/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custom20204285_4*l_h_f*1_2_1"/>
  <p:tag name="KSO_WM_TEMPLATE_CATEGORY" val="custom"/>
  <p:tag name="KSO_WM_TEMPLATE_INDEX" val="20204285"/>
  <p:tag name="KSO_WM_UNIT_LAYERLEVEL" val="1_1_1"/>
  <p:tag name="KSO_WM_TAG_VERSION" val="1.0"/>
  <p:tag name="KSO_WM_BEAUTIFY_FLAG" val="#wm#"/>
  <p:tag name="KSO_WM_UNIT_PRESET_TEXT" val="单击此处添加小标题内容"/>
  <p:tag name="KSO_WM_UNIT_TEXT_FILL_FORE_SCHEMECOLOR_INDEX" val="13"/>
  <p:tag name="KSO_WM_UNIT_TEXT_FILL_TYPE" val="1"/>
  <p:tag name="KSO_WM_UNIT_USESOURCEFORMAT_APPLY" val="1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OLOR_SCHEME_SHAPE_ID" val="14"/>
  <p:tag name="KSO_WM_UNIT_COLOR_SCHEME_PARENT_PAGE" val="0_3"/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custom20204285_4*l_h_f*1_2_1"/>
  <p:tag name="KSO_WM_TEMPLATE_CATEGORY" val="custom"/>
  <p:tag name="KSO_WM_TEMPLATE_INDEX" val="20204285"/>
  <p:tag name="KSO_WM_UNIT_LAYERLEVEL" val="1_1_1"/>
  <p:tag name="KSO_WM_TAG_VERSION" val="1.0"/>
  <p:tag name="KSO_WM_BEAUTIFY_FLAG" val="#wm#"/>
  <p:tag name="KSO_WM_UNIT_PRESET_TEXT" val="单击此处添加小标题内容"/>
  <p:tag name="KSO_WM_UNIT_TEXT_FILL_FORE_SCHEMECOLOR_INDEX" val="13"/>
  <p:tag name="KSO_WM_UNIT_TEXT_FILL_TYPE" val="1"/>
  <p:tag name="KSO_WM_UNIT_USESOURCEFORMAT_APPLY" val="1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OLOR_SCHEME_SHAPE_ID" val="14"/>
  <p:tag name="KSO_WM_UNIT_COLOR_SCHEME_PARENT_PAGE" val="0_3"/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custom20204285_4*l_h_f*1_2_1"/>
  <p:tag name="KSO_WM_TEMPLATE_CATEGORY" val="custom"/>
  <p:tag name="KSO_WM_TEMPLATE_INDEX" val="20204285"/>
  <p:tag name="KSO_WM_UNIT_LAYERLEVEL" val="1_1_1"/>
  <p:tag name="KSO_WM_TAG_VERSION" val="1.0"/>
  <p:tag name="KSO_WM_BEAUTIFY_FLAG" val="#wm#"/>
  <p:tag name="KSO_WM_UNIT_PRESET_TEXT" val="单击此处添加小标题内容"/>
  <p:tag name="KSO_WM_UNIT_TEXT_FILL_FORE_SCHEMECOLOR_INDEX" val="13"/>
  <p:tag name="KSO_WM_UNIT_TEXT_FILL_TYPE" val="1"/>
  <p:tag name="KSO_WM_UNIT_USESOURCEFORMAT_APPLY" val="1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OLOR_SCHEME_SHAPE_ID" val="14"/>
  <p:tag name="KSO_WM_UNIT_COLOR_SCHEME_PARENT_PAGE" val="0_3"/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custom20204285_4*l_h_f*1_2_1"/>
  <p:tag name="KSO_WM_TEMPLATE_CATEGORY" val="custom"/>
  <p:tag name="KSO_WM_TEMPLATE_INDEX" val="20204285"/>
  <p:tag name="KSO_WM_UNIT_LAYERLEVEL" val="1_1_1"/>
  <p:tag name="KSO_WM_TAG_VERSION" val="1.0"/>
  <p:tag name="KSO_WM_BEAUTIFY_FLAG" val="#wm#"/>
  <p:tag name="KSO_WM_UNIT_PRESET_TEXT" val="单击此处添加小标题内容"/>
  <p:tag name="KSO_WM_UNIT_TEXT_FILL_FORE_SCHEMECOLOR_INDEX" val="13"/>
  <p:tag name="KSO_WM_UNIT_TEXT_FILL_TYPE" val="1"/>
  <p:tag name="KSO_WM_UNIT_USESOURCEFORMAT_APPLY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OLOR_SCHEME_SHAPE_ID" val="14"/>
  <p:tag name="KSO_WM_UNIT_COLOR_SCHEME_PARENT_PAGE" val="0_3"/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custom20204285_4*l_h_f*1_2_1"/>
  <p:tag name="KSO_WM_TEMPLATE_CATEGORY" val="custom"/>
  <p:tag name="KSO_WM_TEMPLATE_INDEX" val="20204285"/>
  <p:tag name="KSO_WM_UNIT_LAYERLEVEL" val="1_1_1"/>
  <p:tag name="KSO_WM_TAG_VERSION" val="1.0"/>
  <p:tag name="KSO_WM_BEAUTIFY_FLAG" val="#wm#"/>
  <p:tag name="KSO_WM_UNIT_PRESET_TEXT" val="单击此处添加小标题内容"/>
  <p:tag name="KSO_WM_UNIT_TEXT_FILL_FORE_SCHEMECOLOR_INDEX" val="13"/>
  <p:tag name="KSO_WM_UNIT_TEXT_FILL_TYPE" val="1"/>
  <p:tag name="KSO_WM_UNIT_USESOURCEFORMAT_APPLY" val="1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OLOR_SCHEME_SHAPE_ID" val="14"/>
  <p:tag name="KSO_WM_UNIT_COLOR_SCHEME_PARENT_PAGE" val="0_3"/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custom20204285_4*l_h_f*1_2_1"/>
  <p:tag name="KSO_WM_TEMPLATE_CATEGORY" val="custom"/>
  <p:tag name="KSO_WM_TEMPLATE_INDEX" val="20204285"/>
  <p:tag name="KSO_WM_UNIT_LAYERLEVEL" val="1_1_1"/>
  <p:tag name="KSO_WM_TAG_VERSION" val="1.0"/>
  <p:tag name="KSO_WM_BEAUTIFY_FLAG" val="#wm#"/>
  <p:tag name="KSO_WM_UNIT_PRESET_TEXT" val="单击此处添加小标题内容"/>
  <p:tag name="KSO_WM_UNIT_TEXT_FILL_FORE_SCHEMECOLOR_INDEX" val="13"/>
  <p:tag name="KSO_WM_UNIT_TEXT_FILL_TYPE" val="1"/>
  <p:tag name="KSO_WM_UNIT_USESOURCEFORMAT_APPLY" val="1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OLOR_SCHEME_SHAPE_ID" val="14"/>
  <p:tag name="KSO_WM_UNIT_COLOR_SCHEME_PARENT_PAGE" val="0_3"/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custom20204285_4*l_h_f*1_2_1"/>
  <p:tag name="KSO_WM_TEMPLATE_CATEGORY" val="custom"/>
  <p:tag name="KSO_WM_TEMPLATE_INDEX" val="20204285"/>
  <p:tag name="KSO_WM_UNIT_LAYERLEVEL" val="1_1_1"/>
  <p:tag name="KSO_WM_TAG_VERSION" val="1.0"/>
  <p:tag name="KSO_WM_BEAUTIFY_FLAG" val="#wm#"/>
  <p:tag name="KSO_WM_UNIT_PRESET_TEXT" val="单击此处添加小标题内容"/>
  <p:tag name="KSO_WM_UNIT_TEXT_FILL_FORE_SCHEMECOLOR_INDEX" val="13"/>
  <p:tag name="KSO_WM_UNIT_TEXT_FILL_TYPE" val="1"/>
  <p:tag name="KSO_WM_UNIT_USESOURCEFORMAT_APPLY" val="1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OLOR_SCHEME_SHAPE_ID" val="14"/>
  <p:tag name="KSO_WM_UNIT_COLOR_SCHEME_PARENT_PAGE" val="0_3"/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custom20204285_4*l_h_f*1_2_1"/>
  <p:tag name="KSO_WM_TEMPLATE_CATEGORY" val="custom"/>
  <p:tag name="KSO_WM_TEMPLATE_INDEX" val="20204285"/>
  <p:tag name="KSO_WM_UNIT_LAYERLEVEL" val="1_1_1"/>
  <p:tag name="KSO_WM_TAG_VERSION" val="1.0"/>
  <p:tag name="KSO_WM_BEAUTIFY_FLAG" val="#wm#"/>
  <p:tag name="KSO_WM_UNIT_PRESET_TEXT" val="单击此处添加小标题内容"/>
  <p:tag name="KSO_WM_UNIT_TEXT_FILL_FORE_SCHEMECOLOR_INDEX" val="13"/>
  <p:tag name="KSO_WM_UNIT_TEXT_FILL_TYPE" val="1"/>
  <p:tag name="KSO_WM_UNIT_USESOURCEFORMAT_APPLY" val="1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OLOR_SCHEME_SHAPE_ID" val="14"/>
  <p:tag name="KSO_WM_UNIT_COLOR_SCHEME_PARENT_PAGE" val="0_3"/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custom20204285_4*l_h_f*1_2_1"/>
  <p:tag name="KSO_WM_TEMPLATE_CATEGORY" val="custom"/>
  <p:tag name="KSO_WM_TEMPLATE_INDEX" val="20204285"/>
  <p:tag name="KSO_WM_UNIT_LAYERLEVEL" val="1_1_1"/>
  <p:tag name="KSO_WM_TAG_VERSION" val="1.0"/>
  <p:tag name="KSO_WM_BEAUTIFY_FLAG" val="#wm#"/>
  <p:tag name="KSO_WM_UNIT_PRESET_TEXT" val="单击此处添加小标题内容"/>
  <p:tag name="KSO_WM_UNIT_TEXT_FILL_FORE_SCHEMECOLOR_INDEX" val="13"/>
  <p:tag name="KSO_WM_UNIT_TEXT_FILL_TYPE" val="1"/>
  <p:tag name="KSO_WM_UNIT_USESOURCEFORMAT_APPLY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OLOR_SCHEME_SHAPE_ID" val="18"/>
  <p:tag name="KSO_WM_UNIT_COLOR_SCHEME_PARENT_PAGE" val="0_3"/>
  <p:tag name="KSO_WM_UNIT_DECOLORIZATION" val="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i"/>
  <p:tag name="KSO_WM_UNIT_INDEX" val="1_1"/>
  <p:tag name="KSO_WM_UNIT_ID" val="custom20204285_4*l_i*1_1"/>
  <p:tag name="KSO_WM_TEMPLATE_CATEGORY" val="custom"/>
  <p:tag name="KSO_WM_TEMPLATE_INDEX" val="20204285"/>
  <p:tag name="KSO_WM_UNIT_LAYERLEVEL" val="1_1"/>
  <p:tag name="KSO_WM_TAG_VERSION" val="1.0"/>
  <p:tag name="KSO_WM_BEAUTIFY_FLAG" val="#wm#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OLOR_SCHEME_SHAPE_ID" val="21"/>
  <p:tag name="KSO_WM_UNIT_COLOR_SCHEME_PARENT_PAGE" val="0_3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3_1"/>
  <p:tag name="KSO_WM_UNIT_ID" val="custom20204285_4*l_h_i*1_3_1"/>
  <p:tag name="KSO_WM_TEMPLATE_CATEGORY" val="custom"/>
  <p:tag name="KSO_WM_TEMPLATE_INDEX" val="20204285"/>
  <p:tag name="KSO_WM_UNIT_LAYERLEVEL" val="1_1_1"/>
  <p:tag name="KSO_WM_TAG_VERSION" val="1.0"/>
  <p:tag name="KSO_WM_BEAUTIFY_FLAG" val="#wm#"/>
  <p:tag name="KSO_WM_UNIT_FILL_FORE_SCHEMECOLOR_INDEX" val="14"/>
  <p:tag name="KSO_WM_UNIT_FILL_TYPE" val="1"/>
  <p:tag name="KSO_WM_UNIT_TEXT_FILL_FORE_SCHEMECOLOR_INDEX" val="1"/>
  <p:tag name="KSO_WM_UNIT_TEXT_FILL_TYPE" val="1"/>
  <p:tag name="KSO_WM_UNIT_USESOURCEFORMAT_APPLY" val="1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OLOR_SCHEME_SHAPE_ID" val="20"/>
  <p:tag name="KSO_WM_UNIT_COLOR_SCHEME_PARENT_PAGE" val="0_3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2_1"/>
  <p:tag name="KSO_WM_UNIT_ID" val="custom20204285_4*l_h_i*1_2_1"/>
  <p:tag name="KSO_WM_TEMPLATE_CATEGORY" val="custom"/>
  <p:tag name="KSO_WM_TEMPLATE_INDEX" val="20204285"/>
  <p:tag name="KSO_WM_UNIT_LAYERLEVEL" val="1_1_1"/>
  <p:tag name="KSO_WM_TAG_VERSION" val="1.0"/>
  <p:tag name="KSO_WM_BEAUTIFY_FLAG" val="#wm#"/>
  <p:tag name="KSO_WM_UNIT_FILL_FORE_SCHEMECOLOR_INDEX" val="14"/>
  <p:tag name="KSO_WM_UNIT_FILL_TYPE" val="1"/>
  <p:tag name="KSO_WM_UNIT_TEXT_FILL_FORE_SCHEMECOLOR_INDEX" val="1"/>
  <p:tag name="KSO_WM_UNIT_TEXT_FILL_TYPE" val="1"/>
  <p:tag name="KSO_WM_UNIT_USESOURCEFORMAT_APPLY" val="1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OLOR_SCHEME_SHAPE_ID" val="19"/>
  <p:tag name="KSO_WM_UNIT_COLOR_SCHEME_PARENT_PAGE" val="0_3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1_1"/>
  <p:tag name="KSO_WM_UNIT_ID" val="custom20204285_4*l_h_i*1_1_1"/>
  <p:tag name="KSO_WM_TEMPLATE_CATEGORY" val="custom"/>
  <p:tag name="KSO_WM_TEMPLATE_INDEX" val="20204285"/>
  <p:tag name="KSO_WM_UNIT_LAYERLEVEL" val="1_1_1"/>
  <p:tag name="KSO_WM_TAG_VERSION" val="1.0"/>
  <p:tag name="KSO_WM_BEAUTIFY_FLAG" val="#wm#"/>
  <p:tag name="KSO_WM_UNIT_FILL_FORE_SCHEMECOLOR_INDEX" val="14"/>
  <p:tag name="KSO_WM_UNIT_FILL_TYPE" val="1"/>
  <p:tag name="KSO_WM_UNIT_TEXT_FILL_FORE_SCHEMECOLOR_INDEX" val="1"/>
  <p:tag name="KSO_WM_UNIT_TEXT_FILL_TYPE" val="1"/>
  <p:tag name="KSO_WM_UNIT_USESOURCEFORMAT_APPLY" val="1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OLOR_SCHEME_SHAPE_ID" val="14"/>
  <p:tag name="KSO_WM_UNIT_COLOR_SCHEME_PARENT_PAGE" val="0_3"/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custom20204285_4*l_h_f*1_2_1"/>
  <p:tag name="KSO_WM_TEMPLATE_CATEGORY" val="custom"/>
  <p:tag name="KSO_WM_TEMPLATE_INDEX" val="20204285"/>
  <p:tag name="KSO_WM_UNIT_LAYERLEVEL" val="1_1_1"/>
  <p:tag name="KSO_WM_TAG_VERSION" val="1.0"/>
  <p:tag name="KSO_WM_BEAUTIFY_FLAG" val="#wm#"/>
  <p:tag name="KSO_WM_UNIT_PRESET_TEXT" val="单击此处添加小标题内容"/>
  <p:tag name="KSO_WM_UNIT_TEXT_FILL_FORE_SCHEMECOLOR_INDEX" val="13"/>
  <p:tag name="KSO_WM_UNIT_TEXT_FILL_TYPE" val="1"/>
  <p:tag name="KSO_WM_UNIT_USESOURCEFORMAT_APPLY" val="1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OLOR_SCHEME_SHAPE_ID" val="14"/>
  <p:tag name="KSO_WM_UNIT_COLOR_SCHEME_PARENT_PAGE" val="0_3"/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custom20204285_4*l_h_f*1_2_1"/>
  <p:tag name="KSO_WM_TEMPLATE_CATEGORY" val="custom"/>
  <p:tag name="KSO_WM_TEMPLATE_INDEX" val="20204285"/>
  <p:tag name="KSO_WM_UNIT_LAYERLEVEL" val="1_1_1"/>
  <p:tag name="KSO_WM_TAG_VERSION" val="1.0"/>
  <p:tag name="KSO_WM_BEAUTIFY_FLAG" val="#wm#"/>
  <p:tag name="KSO_WM_UNIT_PRESET_TEXT" val="单击此处添加小标题内容"/>
  <p:tag name="KSO_WM_UNIT_TEXT_FILL_FORE_SCHEMECOLOR_INDEX" val="13"/>
  <p:tag name="KSO_WM_UNIT_TEXT_FILL_TYPE" val="1"/>
  <p:tag name="KSO_WM_UNIT_USESOURCEFORMAT_APPLY" val="1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OLOR_SCHEME_SHAPE_ID" val="14"/>
  <p:tag name="KSO_WM_UNIT_COLOR_SCHEME_PARENT_PAGE" val="0_3"/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custom20204285_4*l_h_f*1_2_1"/>
  <p:tag name="KSO_WM_TEMPLATE_CATEGORY" val="custom"/>
  <p:tag name="KSO_WM_TEMPLATE_INDEX" val="20204285"/>
  <p:tag name="KSO_WM_UNIT_LAYERLEVEL" val="1_1_1"/>
  <p:tag name="KSO_WM_TAG_VERSION" val="1.0"/>
  <p:tag name="KSO_WM_BEAUTIFY_FLAG" val="#wm#"/>
  <p:tag name="KSO_WM_UNIT_PRESET_TEXT" val="单击此处添加小标题内容"/>
  <p:tag name="KSO_WM_UNIT_TEXT_FILL_FORE_SCHEMECOLOR_INDEX" val="13"/>
  <p:tag name="KSO_WM_UNIT_TEXT_FILL_TYPE" val="1"/>
  <p:tag name="KSO_WM_UNIT_USESOURCEFORMAT_APPLY" val="1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OLOR_SCHEME_SHAPE_ID" val="14"/>
  <p:tag name="KSO_WM_UNIT_COLOR_SCHEME_PARENT_PAGE" val="0_3"/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custom20204285_4*l_h_f*1_2_1"/>
  <p:tag name="KSO_WM_TEMPLATE_CATEGORY" val="custom"/>
  <p:tag name="KSO_WM_TEMPLATE_INDEX" val="20204285"/>
  <p:tag name="KSO_WM_UNIT_LAYERLEVEL" val="1_1_1"/>
  <p:tag name="KSO_WM_TAG_VERSION" val="1.0"/>
  <p:tag name="KSO_WM_BEAUTIFY_FLAG" val="#wm#"/>
  <p:tag name="KSO_WM_UNIT_PRESET_TEXT" val="单击此处添加小标题内容"/>
  <p:tag name="KSO_WM_UNIT_TEXT_FILL_FORE_SCHEMECOLOR_INDEX" val="13"/>
  <p:tag name="KSO_WM_UNIT_TEXT_FILL_TYPE" val="1"/>
  <p:tag name="KSO_WM_UNIT_USESOURCEFORMAT_APPLY" val="1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OLOR_SCHEME_SHAPE_ID" val="14"/>
  <p:tag name="KSO_WM_UNIT_COLOR_SCHEME_PARENT_PAGE" val="0_3"/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custom20204285_4*l_h_f*1_2_1"/>
  <p:tag name="KSO_WM_TEMPLATE_CATEGORY" val="custom"/>
  <p:tag name="KSO_WM_TEMPLATE_INDEX" val="20204285"/>
  <p:tag name="KSO_WM_UNIT_LAYERLEVEL" val="1_1_1"/>
  <p:tag name="KSO_WM_TAG_VERSION" val="1.0"/>
  <p:tag name="KSO_WM_BEAUTIFY_FLAG" val="#wm#"/>
  <p:tag name="KSO_WM_UNIT_PRESET_TEXT" val="单击此处添加小标题内容"/>
  <p:tag name="KSO_WM_UNIT_TEXT_FILL_FORE_SCHEMECOLOR_INDEX" val="13"/>
  <p:tag name="KSO_WM_UNIT_TEXT_FILL_TYPE" val="1"/>
  <p:tag name="KSO_WM_UNIT_USESOURCEFORMAT_APPLY" val="1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OLOR_SCHEME_SHAPE_ID" val="14"/>
  <p:tag name="KSO_WM_UNIT_COLOR_SCHEME_PARENT_PAGE" val="0_3"/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custom20204285_4*l_h_f*1_2_1"/>
  <p:tag name="KSO_WM_TEMPLATE_CATEGORY" val="custom"/>
  <p:tag name="KSO_WM_TEMPLATE_INDEX" val="20204285"/>
  <p:tag name="KSO_WM_UNIT_LAYERLEVEL" val="1_1_1"/>
  <p:tag name="KSO_WM_TAG_VERSION" val="1.0"/>
  <p:tag name="KSO_WM_BEAUTIFY_FLAG" val="#wm#"/>
  <p:tag name="KSO_WM_UNIT_PRESET_TEXT" val="单击此处添加小标题内容"/>
  <p:tag name="KSO_WM_UNIT_TEXT_FILL_FORE_SCHEMECOLOR_INDEX" val="13"/>
  <p:tag name="KSO_WM_UNIT_TEXT_FILL_TYPE" val="1"/>
  <p:tag name="KSO_WM_UNIT_USESOURCEFORMAT_APPLY" val="1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OLOR_SCHEME_SHAPE_ID" val="14"/>
  <p:tag name="KSO_WM_UNIT_COLOR_SCHEME_PARENT_PAGE" val="0_3"/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custom20204285_4*l_h_f*1_2_1"/>
  <p:tag name="KSO_WM_TEMPLATE_CATEGORY" val="custom"/>
  <p:tag name="KSO_WM_TEMPLATE_INDEX" val="20204285"/>
  <p:tag name="KSO_WM_UNIT_LAYERLEVEL" val="1_1_1"/>
  <p:tag name="KSO_WM_TAG_VERSION" val="1.0"/>
  <p:tag name="KSO_WM_BEAUTIFY_FLAG" val="#wm#"/>
  <p:tag name="KSO_WM_UNIT_PRESET_TEXT" val="单击此处添加小标题内容"/>
  <p:tag name="KSO_WM_UNIT_TEXT_FILL_FORE_SCHEMECOLOR_INDEX" val="13"/>
  <p:tag name="KSO_WM_UNIT_TEXT_FILL_TYPE" val="1"/>
  <p:tag name="KSO_WM_UNIT_USESOURCEFORMAT_APPLY" val="1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OLOR_SCHEME_SHAPE_ID" val="14"/>
  <p:tag name="KSO_WM_UNIT_COLOR_SCHEME_PARENT_PAGE" val="0_3"/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custom20204285_4*l_h_f*1_2_1"/>
  <p:tag name="KSO_WM_TEMPLATE_CATEGORY" val="custom"/>
  <p:tag name="KSO_WM_TEMPLATE_INDEX" val="20204285"/>
  <p:tag name="KSO_WM_UNIT_LAYERLEVEL" val="1_1_1"/>
  <p:tag name="KSO_WM_TAG_VERSION" val="1.0"/>
  <p:tag name="KSO_WM_BEAUTIFY_FLAG" val="#wm#"/>
  <p:tag name="KSO_WM_UNIT_PRESET_TEXT" val="单击此处添加小标题内容"/>
  <p:tag name="KSO_WM_UNIT_TEXT_FILL_FORE_SCHEMECOLOR_INDEX" val="13"/>
  <p:tag name="KSO_WM_UNIT_TEXT_FILL_TYPE" val="1"/>
  <p:tag name="KSO_WM_UNIT_USESOURCEFORMAT_APPLY" val="1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254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2541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2541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SUBCATEGORY" val="0"/>
  <p:tag name="KSO_WM_TEMPLATE_COLOR_TYPE" val="0"/>
  <p:tag name="KSO_WM_TEMPLATE_MASTER_THUMB_INDEX" val="0"/>
  <p:tag name="KSO_WM_UNIT_SHOW_EDIT_AREA_INDICATION" val="0"/>
  <p:tag name="KSO_WM_TEMPLATE_THUMBS_INDEX" val="1、2、3、4、5、6、7、8、9、10、12、14、15"/>
  <p:tag name="KSO_WM_TAG_VERSION" val="1.0"/>
  <p:tag name="KSO_WM_BEAUTIFY_FLAG" val="#wm#"/>
  <p:tag name="KSO_WM_TEMPLATE_CATEGORY" val="custom"/>
  <p:tag name="KSO_WM_TEMPLATE_INDEX" val="20202541"/>
  <p:tag name="KSO_WM_TEMPLATE_MASTER_TYPE" val="1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1"/>
  <p:tag name="KSO_WM_UNIT_LAYERLEVEL" val="1"/>
  <p:tag name="KSO_WM_TAG_VERSION" val="1.0"/>
  <p:tag name="KSO_WM_BEAUTIFY_FLAG" val="#wm#"/>
  <p:tag name="KSO_WM_SLIDE_BACKGROUND_MASK_FLAG" val="1"/>
  <p:tag name="KSO_WM_UNIT_SUBTYPE" val="q"/>
  <p:tag name="KSO_WM_UNIT_TYPE" val="i"/>
  <p:tag name="KSO_WM_UNIT_INDEX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4"/>
  <p:tag name="KSO_WM_UNIT_LAYERLEVEL" val="1"/>
  <p:tag name="KSO_WM_TAG_VERSION" val="1.0"/>
  <p:tag name="KSO_WM_BEAUTIFY_FLAG" val="#wm#"/>
  <p:tag name="KSO_WM_SLIDE_BACKGROUND_MASK_FLAG" val="1"/>
  <p:tag name="KSO_WM_UNIT_TYPE" val="y"/>
  <p:tag name="KSO_WM_UNIT_INDEX" val="4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1"/>
  <p:tag name="KSO_WM_UNIT_LAYERLEVEL" val="1"/>
  <p:tag name="KSO_WM_TAG_VERSION" val="1.0"/>
  <p:tag name="KSO_WM_BEAUTIFY_FLAG" val="#wm#"/>
  <p:tag name="KSO_WM_SLIDE_BACKGROUND_MASK_FLAG" val="1"/>
  <p:tag name="KSO_WM_UNIT_TYPE" val="y"/>
  <p:tag name="KSO_WM_UNIT_INDEX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2"/>
  <p:tag name="KSO_WM_UNIT_LAYERLEVEL" val="1"/>
  <p:tag name="KSO_WM_TAG_VERSION" val="1.0"/>
  <p:tag name="KSO_WM_BEAUTIFY_FLAG" val="#wm#"/>
  <p:tag name="KSO_WM_SLIDE_BACKGROUND_MASK_FLAG" val="1"/>
  <p:tag name="KSO_WM_UNIT_TYPE" val="y"/>
  <p:tag name="KSO_WM_UNIT_INDEX" val="2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3"/>
  <p:tag name="KSO_WM_UNIT_LAYERLEVEL" val="1"/>
  <p:tag name="KSO_WM_TAG_VERSION" val="1.0"/>
  <p:tag name="KSO_WM_BEAUTIFY_FLAG" val="#wm#"/>
  <p:tag name="KSO_WM_SLIDE_BACKGROUND_MASK_FLAG" val="1"/>
  <p:tag name="KSO_WM_UNIT_TYPE" val="y"/>
  <p:tag name="KSO_WM_UNIT_INDEX" val="3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g"/></Relationships>
</file>

<file path=ppt/theme/theme1.xml><?xml version="1.0" encoding="utf-8"?>
<a:theme xmlns:a="http://schemas.openxmlformats.org/drawingml/2006/main" name="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blipFill>
          <a:blip xmlns:r="http://schemas.openxmlformats.org/officeDocument/2006/relationships" r:embed="rId1"/>
          <a:stretch>
            <a:fillRect/>
          </a:stretch>
        </a:blipFill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1.1.1.简约白底（红2）">
      <a:dk1>
        <a:srgbClr val="000000"/>
      </a:dk1>
      <a:lt1>
        <a:srgbClr val="FFFFFF"/>
      </a:lt1>
      <a:dk2>
        <a:srgbClr val="F2F2F2"/>
      </a:dk2>
      <a:lt2>
        <a:srgbClr val="FFFFFF"/>
      </a:lt2>
      <a:accent1>
        <a:srgbClr val="D94300"/>
      </a:accent1>
      <a:accent2>
        <a:srgbClr val="CA352A"/>
      </a:accent2>
      <a:accent3>
        <a:srgbClr val="BC2958"/>
      </a:accent3>
      <a:accent4>
        <a:srgbClr val="AD1C83"/>
      </a:accent4>
      <a:accent5>
        <a:srgbClr val="9D0EAF"/>
      </a:accent5>
      <a:accent6>
        <a:srgbClr val="8C00D9"/>
      </a:accent6>
      <a:hlink>
        <a:srgbClr val="658BD5"/>
      </a:hlink>
      <a:folHlink>
        <a:srgbClr val="9F69A3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33143</TotalTime>
  <Words>1300</Words>
  <Application>Microsoft Office PowerPoint</Application>
  <PresentationFormat>宽屏</PresentationFormat>
  <Paragraphs>250</Paragraphs>
  <Slides>26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26</vt:i4>
      </vt:variant>
    </vt:vector>
  </HeadingPairs>
  <TitlesOfParts>
    <vt:vector size="39" baseType="lpstr">
      <vt:lpstr>TypeLand.com 康熙字典體</vt:lpstr>
      <vt:lpstr>汉仪旗黑-85S</vt:lpstr>
      <vt:lpstr>隶书</vt:lpstr>
      <vt:lpstr>宋体</vt:lpstr>
      <vt:lpstr>微软雅黑</vt:lpstr>
      <vt:lpstr>浙江民間書刻體</vt:lpstr>
      <vt:lpstr>Arial</vt:lpstr>
      <vt:lpstr>Calibri</vt:lpstr>
      <vt:lpstr>Times New Roman</vt:lpstr>
      <vt:lpstr>Viner Hand ITC</vt:lpstr>
      <vt:lpstr>Wingdings</vt:lpstr>
      <vt:lpstr>Office 主题​​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>曾美华</dc:creator>
  <cp:lastModifiedBy>刘 炼</cp:lastModifiedBy>
  <cp:revision>217</cp:revision>
  <dcterms:created xsi:type="dcterms:W3CDTF">2020-03-27T02:47:50Z</dcterms:created>
  <dcterms:modified xsi:type="dcterms:W3CDTF">2020-06-29T12:47:22Z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1033-2.1.0.3383</vt:lpwstr>
  </property>
  <property fmtid="{D5CDD505-2E9C-101B-9397-08002B2CF9AE}" pid="3" name="_2015_ms_pID_725343">
    <vt:lpwstr>(2)dW3fNBkb+vt4fF0sZ6YQoo8fDI3Z07D12u1gl1YN3cK/gZ74cwqBBZxTIu7wW72oSwbWHrU4
uNyM2NRm0J52ZlOAWrDHjBdB2piM0MFoYk7+/d6oM7SlFFTzHSlYQR8HsPhHVetBsNTvcQvZ
2oGOHL5jSUYkimaMqvLmbuidAByHf8D2079K9s746wFnnbHI3R1Uea4W4eHdbuYOgpg+Tp/b
IIhBso7T7ESvXg/qnH</vt:lpwstr>
  </property>
  <property fmtid="{D5CDD505-2E9C-101B-9397-08002B2CF9AE}" pid="4" name="_2015_ms_pID_7253431">
    <vt:lpwstr>HHaHs5TRaYNv914BdUB6avz4TIalscDp2AyToYs6WGSB4awCSKvVn8
WbAnSJAp+p3oilAuoWLPMT4dT2vg0pwx744A52vwlS7Cmh09chANb+UqEEKpTF4V4pqM44Fq
r4V+TPKdJStsgFgqHQBcLmPZQdAv7JfZCNi6uT/7qZsSzl4ApNiY6YzzCHZPQ8dUTUCGLRu7
ocpXtvtYK4Yo7jXo</vt:lpwstr>
  </property>
</Properties>
</file>